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ink/ink1.xml" ContentType="application/inkml+xml"/>
  <Override PartName="/ppt/ink/ink2.xml" ContentType="application/inkml+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75" r:id="rId5"/>
  </p:sldMasterIdLst>
  <p:notesMasterIdLst>
    <p:notesMasterId r:id="rId35"/>
  </p:notesMasterIdLst>
  <p:sldIdLst>
    <p:sldId id="257" r:id="rId6"/>
    <p:sldId id="258" r:id="rId7"/>
    <p:sldId id="259" r:id="rId8"/>
    <p:sldId id="260" r:id="rId9"/>
    <p:sldId id="261" r:id="rId10"/>
    <p:sldId id="262" r:id="rId11"/>
    <p:sldId id="263" r:id="rId12"/>
    <p:sldId id="264" r:id="rId13"/>
    <p:sldId id="256"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Lst>
  <p:sldSz cx="12192000" cy="6858000"/>
  <p:notesSz cx="6858000" cy="9144000"/>
  <p:defaultTextStyle>
    <a:defPPr>
      <a:defRPr lang="da-D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1ABAEFC-3C42-433A-ADDE-87DD3F2BE277}" v="8" dt="2025-11-11T15:04:11.85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7" d="100"/>
          <a:sy n="67" d="100"/>
        </p:scale>
        <p:origin x="548"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tableStyles" Target="tableStyles.xml"/><Relationship Id="rId21" Type="http://schemas.openxmlformats.org/officeDocument/2006/relationships/slide" Target="slides/slide16.xml"/><Relationship Id="rId34" Type="http://schemas.openxmlformats.org/officeDocument/2006/relationships/slide" Target="slides/slide29.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viewProps" Target="viewProps.xml"/><Relationship Id="rId40" Type="http://schemas.microsoft.com/office/2016/11/relationships/changesInfo" Target="changesInfos/changesInfo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presProps" Target="pres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notesMaster" Target="notesMasters/notesMaster1.xml"/><Relationship Id="rId8" Type="http://schemas.openxmlformats.org/officeDocument/2006/relationships/slide" Target="slides/slide3.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rank Elkær (adjunkt – frae@eaaa.dk)" userId="1b06cd64-16c4-48f5-b285-7568c937f1a0" providerId="ADAL" clId="{E9811E54-1FA8-43F7-AC43-A1164A70C0D5}"/>
    <pc:docChg chg="addSld delSld modSld">
      <pc:chgData name="Frank Elkær (adjunkt – frae@eaaa.dk)" userId="1b06cd64-16c4-48f5-b285-7568c937f1a0" providerId="ADAL" clId="{E9811E54-1FA8-43F7-AC43-A1164A70C0D5}" dt="2025-11-11T15:04:11.855" v="7"/>
      <pc:docMkLst>
        <pc:docMk/>
      </pc:docMkLst>
      <pc:sldChg chg="add">
        <pc:chgData name="Frank Elkær (adjunkt – frae@eaaa.dk)" userId="1b06cd64-16c4-48f5-b285-7568c937f1a0" providerId="ADAL" clId="{E9811E54-1FA8-43F7-AC43-A1164A70C0D5}" dt="2025-11-11T09:45:13.617" v="1"/>
        <pc:sldMkLst>
          <pc:docMk/>
          <pc:sldMk cId="3183741312" sldId="256"/>
        </pc:sldMkLst>
      </pc:sldChg>
      <pc:sldChg chg="add">
        <pc:chgData name="Frank Elkær (adjunkt – frae@eaaa.dk)" userId="1b06cd64-16c4-48f5-b285-7568c937f1a0" providerId="ADAL" clId="{E9811E54-1FA8-43F7-AC43-A1164A70C0D5}" dt="2025-11-11T09:41:33.668" v="0"/>
        <pc:sldMkLst>
          <pc:docMk/>
          <pc:sldMk cId="3902056381" sldId="261"/>
        </pc:sldMkLst>
      </pc:sldChg>
      <pc:sldChg chg="add">
        <pc:chgData name="Frank Elkær (adjunkt – frae@eaaa.dk)" userId="1b06cd64-16c4-48f5-b285-7568c937f1a0" providerId="ADAL" clId="{E9811E54-1FA8-43F7-AC43-A1164A70C0D5}" dt="2025-11-11T09:41:33.668" v="0"/>
        <pc:sldMkLst>
          <pc:docMk/>
          <pc:sldMk cId="2017870966" sldId="262"/>
        </pc:sldMkLst>
      </pc:sldChg>
      <pc:sldChg chg="add">
        <pc:chgData name="Frank Elkær (adjunkt – frae@eaaa.dk)" userId="1b06cd64-16c4-48f5-b285-7568c937f1a0" providerId="ADAL" clId="{E9811E54-1FA8-43F7-AC43-A1164A70C0D5}" dt="2025-11-11T09:41:33.668" v="0"/>
        <pc:sldMkLst>
          <pc:docMk/>
          <pc:sldMk cId="1930065835" sldId="263"/>
        </pc:sldMkLst>
      </pc:sldChg>
      <pc:sldChg chg="add">
        <pc:chgData name="Frank Elkær (adjunkt – frae@eaaa.dk)" userId="1b06cd64-16c4-48f5-b285-7568c937f1a0" providerId="ADAL" clId="{E9811E54-1FA8-43F7-AC43-A1164A70C0D5}" dt="2025-11-11T09:41:33.668" v="0"/>
        <pc:sldMkLst>
          <pc:docMk/>
          <pc:sldMk cId="1215843691" sldId="264"/>
        </pc:sldMkLst>
      </pc:sldChg>
      <pc:sldChg chg="add">
        <pc:chgData name="Frank Elkær (adjunkt – frae@eaaa.dk)" userId="1b06cd64-16c4-48f5-b285-7568c937f1a0" providerId="ADAL" clId="{E9811E54-1FA8-43F7-AC43-A1164A70C0D5}" dt="2025-11-11T09:45:13.617" v="1"/>
        <pc:sldMkLst>
          <pc:docMk/>
          <pc:sldMk cId="1511135680" sldId="265"/>
        </pc:sldMkLst>
      </pc:sldChg>
      <pc:sldChg chg="add">
        <pc:chgData name="Frank Elkær (adjunkt – frae@eaaa.dk)" userId="1b06cd64-16c4-48f5-b285-7568c937f1a0" providerId="ADAL" clId="{E9811E54-1FA8-43F7-AC43-A1164A70C0D5}" dt="2025-11-11T09:45:13.617" v="1"/>
        <pc:sldMkLst>
          <pc:docMk/>
          <pc:sldMk cId="2534496655" sldId="266"/>
        </pc:sldMkLst>
      </pc:sldChg>
      <pc:sldChg chg="add">
        <pc:chgData name="Frank Elkær (adjunkt – frae@eaaa.dk)" userId="1b06cd64-16c4-48f5-b285-7568c937f1a0" providerId="ADAL" clId="{E9811E54-1FA8-43F7-AC43-A1164A70C0D5}" dt="2025-11-11T09:45:13.617" v="1"/>
        <pc:sldMkLst>
          <pc:docMk/>
          <pc:sldMk cId="993196415" sldId="267"/>
        </pc:sldMkLst>
      </pc:sldChg>
      <pc:sldChg chg="add">
        <pc:chgData name="Frank Elkær (adjunkt – frae@eaaa.dk)" userId="1b06cd64-16c4-48f5-b285-7568c937f1a0" providerId="ADAL" clId="{E9811E54-1FA8-43F7-AC43-A1164A70C0D5}" dt="2025-11-11T09:45:13.617" v="1"/>
        <pc:sldMkLst>
          <pc:docMk/>
          <pc:sldMk cId="3850539673" sldId="268"/>
        </pc:sldMkLst>
      </pc:sldChg>
      <pc:sldChg chg="add">
        <pc:chgData name="Frank Elkær (adjunkt – frae@eaaa.dk)" userId="1b06cd64-16c4-48f5-b285-7568c937f1a0" providerId="ADAL" clId="{E9811E54-1FA8-43F7-AC43-A1164A70C0D5}" dt="2025-11-11T10:00:25.957" v="4"/>
        <pc:sldMkLst>
          <pc:docMk/>
          <pc:sldMk cId="3417794457" sldId="269"/>
        </pc:sldMkLst>
      </pc:sldChg>
      <pc:sldChg chg="add del">
        <pc:chgData name="Frank Elkær (adjunkt – frae@eaaa.dk)" userId="1b06cd64-16c4-48f5-b285-7568c937f1a0" providerId="ADAL" clId="{E9811E54-1FA8-43F7-AC43-A1164A70C0D5}" dt="2025-11-11T10:00:20.763" v="3"/>
        <pc:sldMkLst>
          <pc:docMk/>
          <pc:sldMk cId="3844483484" sldId="269"/>
        </pc:sldMkLst>
      </pc:sldChg>
      <pc:sldChg chg="add">
        <pc:chgData name="Frank Elkær (adjunkt – frae@eaaa.dk)" userId="1b06cd64-16c4-48f5-b285-7568c937f1a0" providerId="ADAL" clId="{E9811E54-1FA8-43F7-AC43-A1164A70C0D5}" dt="2025-11-11T10:00:25.957" v="4"/>
        <pc:sldMkLst>
          <pc:docMk/>
          <pc:sldMk cId="1073334596" sldId="270"/>
        </pc:sldMkLst>
      </pc:sldChg>
      <pc:sldChg chg="add del">
        <pc:chgData name="Frank Elkær (adjunkt – frae@eaaa.dk)" userId="1b06cd64-16c4-48f5-b285-7568c937f1a0" providerId="ADAL" clId="{E9811E54-1FA8-43F7-AC43-A1164A70C0D5}" dt="2025-11-11T10:00:20.763" v="3"/>
        <pc:sldMkLst>
          <pc:docMk/>
          <pc:sldMk cId="2329304909" sldId="270"/>
        </pc:sldMkLst>
      </pc:sldChg>
      <pc:sldChg chg="add del">
        <pc:chgData name="Frank Elkær (adjunkt – frae@eaaa.dk)" userId="1b06cd64-16c4-48f5-b285-7568c937f1a0" providerId="ADAL" clId="{E9811E54-1FA8-43F7-AC43-A1164A70C0D5}" dt="2025-11-11T10:00:20.763" v="3"/>
        <pc:sldMkLst>
          <pc:docMk/>
          <pc:sldMk cId="613114672" sldId="271"/>
        </pc:sldMkLst>
      </pc:sldChg>
      <pc:sldChg chg="add">
        <pc:chgData name="Frank Elkær (adjunkt – frae@eaaa.dk)" userId="1b06cd64-16c4-48f5-b285-7568c937f1a0" providerId="ADAL" clId="{E9811E54-1FA8-43F7-AC43-A1164A70C0D5}" dt="2025-11-11T10:00:25.957" v="4"/>
        <pc:sldMkLst>
          <pc:docMk/>
          <pc:sldMk cId="3551896649" sldId="271"/>
        </pc:sldMkLst>
      </pc:sldChg>
      <pc:sldChg chg="add del">
        <pc:chgData name="Frank Elkær (adjunkt – frae@eaaa.dk)" userId="1b06cd64-16c4-48f5-b285-7568c937f1a0" providerId="ADAL" clId="{E9811E54-1FA8-43F7-AC43-A1164A70C0D5}" dt="2025-11-11T10:00:20.763" v="3"/>
        <pc:sldMkLst>
          <pc:docMk/>
          <pc:sldMk cId="139370927" sldId="272"/>
        </pc:sldMkLst>
      </pc:sldChg>
      <pc:sldChg chg="add">
        <pc:chgData name="Frank Elkær (adjunkt – frae@eaaa.dk)" userId="1b06cd64-16c4-48f5-b285-7568c937f1a0" providerId="ADAL" clId="{E9811E54-1FA8-43F7-AC43-A1164A70C0D5}" dt="2025-11-11T10:00:25.957" v="4"/>
        <pc:sldMkLst>
          <pc:docMk/>
          <pc:sldMk cId="1909529759" sldId="272"/>
        </pc:sldMkLst>
      </pc:sldChg>
      <pc:sldChg chg="add">
        <pc:chgData name="Frank Elkær (adjunkt – frae@eaaa.dk)" userId="1b06cd64-16c4-48f5-b285-7568c937f1a0" providerId="ADAL" clId="{E9811E54-1FA8-43F7-AC43-A1164A70C0D5}" dt="2025-11-11T10:12:57.919" v="5"/>
        <pc:sldMkLst>
          <pc:docMk/>
          <pc:sldMk cId="429361883" sldId="273"/>
        </pc:sldMkLst>
      </pc:sldChg>
      <pc:sldChg chg="add">
        <pc:chgData name="Frank Elkær (adjunkt – frae@eaaa.dk)" userId="1b06cd64-16c4-48f5-b285-7568c937f1a0" providerId="ADAL" clId="{E9811E54-1FA8-43F7-AC43-A1164A70C0D5}" dt="2025-11-11T10:12:57.919" v="5"/>
        <pc:sldMkLst>
          <pc:docMk/>
          <pc:sldMk cId="3097574016" sldId="274"/>
        </pc:sldMkLst>
      </pc:sldChg>
      <pc:sldChg chg="add">
        <pc:chgData name="Frank Elkær (adjunkt – frae@eaaa.dk)" userId="1b06cd64-16c4-48f5-b285-7568c937f1a0" providerId="ADAL" clId="{E9811E54-1FA8-43F7-AC43-A1164A70C0D5}" dt="2025-11-11T10:12:57.919" v="5"/>
        <pc:sldMkLst>
          <pc:docMk/>
          <pc:sldMk cId="1068041728" sldId="275"/>
        </pc:sldMkLst>
      </pc:sldChg>
      <pc:sldChg chg="add">
        <pc:chgData name="Frank Elkær (adjunkt – frae@eaaa.dk)" userId="1b06cd64-16c4-48f5-b285-7568c937f1a0" providerId="ADAL" clId="{E9811E54-1FA8-43F7-AC43-A1164A70C0D5}" dt="2025-11-11T10:12:57.919" v="5"/>
        <pc:sldMkLst>
          <pc:docMk/>
          <pc:sldMk cId="2846723077" sldId="276"/>
        </pc:sldMkLst>
      </pc:sldChg>
      <pc:sldChg chg="add">
        <pc:chgData name="Frank Elkær (adjunkt – frae@eaaa.dk)" userId="1b06cd64-16c4-48f5-b285-7568c937f1a0" providerId="ADAL" clId="{E9811E54-1FA8-43F7-AC43-A1164A70C0D5}" dt="2025-11-11T12:50:29.015" v="6"/>
        <pc:sldMkLst>
          <pc:docMk/>
          <pc:sldMk cId="2369982940" sldId="277"/>
        </pc:sldMkLst>
      </pc:sldChg>
      <pc:sldChg chg="add">
        <pc:chgData name="Frank Elkær (adjunkt – frae@eaaa.dk)" userId="1b06cd64-16c4-48f5-b285-7568c937f1a0" providerId="ADAL" clId="{E9811E54-1FA8-43F7-AC43-A1164A70C0D5}" dt="2025-11-11T12:50:29.015" v="6"/>
        <pc:sldMkLst>
          <pc:docMk/>
          <pc:sldMk cId="3711641960" sldId="278"/>
        </pc:sldMkLst>
      </pc:sldChg>
      <pc:sldChg chg="add">
        <pc:chgData name="Frank Elkær (adjunkt – frae@eaaa.dk)" userId="1b06cd64-16c4-48f5-b285-7568c937f1a0" providerId="ADAL" clId="{E9811E54-1FA8-43F7-AC43-A1164A70C0D5}" dt="2025-11-11T12:50:29.015" v="6"/>
        <pc:sldMkLst>
          <pc:docMk/>
          <pc:sldMk cId="1426612782" sldId="279"/>
        </pc:sldMkLst>
      </pc:sldChg>
      <pc:sldChg chg="add">
        <pc:chgData name="Frank Elkær (adjunkt – frae@eaaa.dk)" userId="1b06cd64-16c4-48f5-b285-7568c937f1a0" providerId="ADAL" clId="{E9811E54-1FA8-43F7-AC43-A1164A70C0D5}" dt="2025-11-11T12:50:29.015" v="6"/>
        <pc:sldMkLst>
          <pc:docMk/>
          <pc:sldMk cId="1585022013" sldId="280"/>
        </pc:sldMkLst>
      </pc:sldChg>
      <pc:sldChg chg="add">
        <pc:chgData name="Frank Elkær (adjunkt – frae@eaaa.dk)" userId="1b06cd64-16c4-48f5-b285-7568c937f1a0" providerId="ADAL" clId="{E9811E54-1FA8-43F7-AC43-A1164A70C0D5}" dt="2025-11-11T15:04:11.855" v="7"/>
        <pc:sldMkLst>
          <pc:docMk/>
          <pc:sldMk cId="1564765449" sldId="281"/>
        </pc:sldMkLst>
      </pc:sldChg>
      <pc:sldChg chg="add">
        <pc:chgData name="Frank Elkær (adjunkt – frae@eaaa.dk)" userId="1b06cd64-16c4-48f5-b285-7568c937f1a0" providerId="ADAL" clId="{E9811E54-1FA8-43F7-AC43-A1164A70C0D5}" dt="2025-11-11T15:04:11.855" v="7"/>
        <pc:sldMkLst>
          <pc:docMk/>
          <pc:sldMk cId="3514834891" sldId="282"/>
        </pc:sldMkLst>
      </pc:sldChg>
      <pc:sldChg chg="add">
        <pc:chgData name="Frank Elkær (adjunkt – frae@eaaa.dk)" userId="1b06cd64-16c4-48f5-b285-7568c937f1a0" providerId="ADAL" clId="{E9811E54-1FA8-43F7-AC43-A1164A70C0D5}" dt="2025-11-11T15:04:11.855" v="7"/>
        <pc:sldMkLst>
          <pc:docMk/>
          <pc:sldMk cId="2048053519" sldId="283"/>
        </pc:sldMkLst>
      </pc:sldChg>
      <pc:sldChg chg="add">
        <pc:chgData name="Frank Elkær (adjunkt – frae@eaaa.dk)" userId="1b06cd64-16c4-48f5-b285-7568c937f1a0" providerId="ADAL" clId="{E9811E54-1FA8-43F7-AC43-A1164A70C0D5}" dt="2025-11-11T15:04:11.855" v="7"/>
        <pc:sldMkLst>
          <pc:docMk/>
          <pc:sldMk cId="2220332641" sldId="284"/>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E32DE69-51B8-4A65-AFA2-1DC7B95B1E72}" type="doc">
      <dgm:prSet loTypeId="urn:microsoft.com/office/officeart/2005/8/layout/vList5" loCatId="list" qsTypeId="urn:microsoft.com/office/officeart/2005/8/quickstyle/simple1" qsCatId="simple" csTypeId="urn:microsoft.com/office/officeart/2005/8/colors/accent2_2" csCatId="accent2"/>
      <dgm:spPr/>
      <dgm:t>
        <a:bodyPr/>
        <a:lstStyle/>
        <a:p>
          <a:endParaRPr lang="en-US"/>
        </a:p>
      </dgm:t>
    </dgm:pt>
    <dgm:pt modelId="{7B02D07F-1379-4752-A7E6-96E5A1647EBF}">
      <dgm:prSet/>
      <dgm:spPr/>
      <dgm:t>
        <a:bodyPr/>
        <a:lstStyle/>
        <a:p>
          <a:r>
            <a:rPr lang="da-DK"/>
            <a:t>Kontakt hosting eller internetudbyder</a:t>
          </a:r>
          <a:endParaRPr lang="en-US"/>
        </a:p>
      </dgm:t>
    </dgm:pt>
    <dgm:pt modelId="{D6287D5E-B3BE-49BF-80C3-CD2FB0EAE764}" type="parTrans" cxnId="{8389F7D0-4F9A-4424-A1C6-BD8CE791F958}">
      <dgm:prSet/>
      <dgm:spPr/>
      <dgm:t>
        <a:bodyPr/>
        <a:lstStyle/>
        <a:p>
          <a:endParaRPr lang="en-US"/>
        </a:p>
      </dgm:t>
    </dgm:pt>
    <dgm:pt modelId="{B6C8386E-BCF0-4E57-A86D-8FDA40AC7BD9}" type="sibTrans" cxnId="{8389F7D0-4F9A-4424-A1C6-BD8CE791F958}">
      <dgm:prSet/>
      <dgm:spPr/>
      <dgm:t>
        <a:bodyPr/>
        <a:lstStyle/>
        <a:p>
          <a:endParaRPr lang="en-US"/>
        </a:p>
      </dgm:t>
    </dgm:pt>
    <dgm:pt modelId="{2BB13A45-672E-4016-B9C8-5CF4EB776724}">
      <dgm:prSet custT="1"/>
      <dgm:spPr/>
      <dgm:t>
        <a:bodyPr/>
        <a:lstStyle/>
        <a:p>
          <a:r>
            <a:rPr lang="da-DK" sz="1400"/>
            <a:t>Kan hjælpe med at filtrere ondsindet </a:t>
          </a:r>
          <a:r>
            <a:rPr lang="da-DK" sz="1400" err="1"/>
            <a:t>traffik</a:t>
          </a:r>
          <a:endParaRPr lang="en-US" sz="1400"/>
        </a:p>
      </dgm:t>
    </dgm:pt>
    <dgm:pt modelId="{5A9DB4ED-7DE2-43AF-AC7A-98A2F69FA81B}" type="parTrans" cxnId="{826E4F86-F902-40AF-A406-B2B55CB32A55}">
      <dgm:prSet/>
      <dgm:spPr/>
      <dgm:t>
        <a:bodyPr/>
        <a:lstStyle/>
        <a:p>
          <a:endParaRPr lang="en-US"/>
        </a:p>
      </dgm:t>
    </dgm:pt>
    <dgm:pt modelId="{44D55951-B2E1-43C7-8FF7-6BD69E21F805}" type="sibTrans" cxnId="{826E4F86-F902-40AF-A406-B2B55CB32A55}">
      <dgm:prSet/>
      <dgm:spPr/>
      <dgm:t>
        <a:bodyPr/>
        <a:lstStyle/>
        <a:p>
          <a:endParaRPr lang="en-US"/>
        </a:p>
      </dgm:t>
    </dgm:pt>
    <dgm:pt modelId="{CF45F4E8-4FB2-4B64-87D8-BF17F5CFF9A5}">
      <dgm:prSet custT="1"/>
      <dgm:spPr/>
      <dgm:t>
        <a:bodyPr/>
        <a:lstStyle/>
        <a:p>
          <a:r>
            <a:rPr lang="da-DK" sz="1400"/>
            <a:t>Omdiriger </a:t>
          </a:r>
          <a:r>
            <a:rPr lang="da-DK" sz="1400" err="1"/>
            <a:t>traffik</a:t>
          </a:r>
          <a:r>
            <a:rPr lang="da-DK" sz="1400"/>
            <a:t> via beskyttede netværk</a:t>
          </a:r>
          <a:endParaRPr lang="en-US" sz="1400"/>
        </a:p>
      </dgm:t>
    </dgm:pt>
    <dgm:pt modelId="{B0CAF181-2813-47DF-8A4E-D276E8398987}" type="parTrans" cxnId="{3425BD4E-6AC7-4CD8-83D1-2F6D70D6EB40}">
      <dgm:prSet/>
      <dgm:spPr/>
      <dgm:t>
        <a:bodyPr/>
        <a:lstStyle/>
        <a:p>
          <a:endParaRPr lang="en-US"/>
        </a:p>
      </dgm:t>
    </dgm:pt>
    <dgm:pt modelId="{496359D3-9FE2-4135-A12A-9CD59B7451F1}" type="sibTrans" cxnId="{3425BD4E-6AC7-4CD8-83D1-2F6D70D6EB40}">
      <dgm:prSet/>
      <dgm:spPr/>
      <dgm:t>
        <a:bodyPr/>
        <a:lstStyle/>
        <a:p>
          <a:endParaRPr lang="en-US"/>
        </a:p>
      </dgm:t>
    </dgm:pt>
    <dgm:pt modelId="{A98911B3-872D-4D06-9523-820249358E7D}">
      <dgm:prSet/>
      <dgm:spPr/>
      <dgm:t>
        <a:bodyPr/>
        <a:lstStyle/>
        <a:p>
          <a:r>
            <a:rPr lang="da-DK"/>
            <a:t>Aktivér DDoS-beskyttelse</a:t>
          </a:r>
          <a:endParaRPr lang="en-US"/>
        </a:p>
      </dgm:t>
    </dgm:pt>
    <dgm:pt modelId="{9D738A9A-1F7A-4B8D-8452-F740F05136E6}" type="parTrans" cxnId="{F4EAB235-F353-49BF-9AF0-2A3401E9E0D2}">
      <dgm:prSet/>
      <dgm:spPr/>
      <dgm:t>
        <a:bodyPr/>
        <a:lstStyle/>
        <a:p>
          <a:endParaRPr lang="en-US"/>
        </a:p>
      </dgm:t>
    </dgm:pt>
    <dgm:pt modelId="{732E433D-4E4A-4993-9A86-69E43C917382}" type="sibTrans" cxnId="{F4EAB235-F353-49BF-9AF0-2A3401E9E0D2}">
      <dgm:prSet/>
      <dgm:spPr/>
      <dgm:t>
        <a:bodyPr/>
        <a:lstStyle/>
        <a:p>
          <a:endParaRPr lang="en-US"/>
        </a:p>
      </dgm:t>
    </dgm:pt>
    <dgm:pt modelId="{60DC88C3-392B-411F-8A3A-2C2858B05BFC}">
      <dgm:prSet custT="1"/>
      <dgm:spPr/>
      <dgm:t>
        <a:bodyPr/>
        <a:lstStyle/>
        <a:p>
          <a:r>
            <a:rPr lang="en-US" sz="1400"/>
            <a:t>Cloudflare / Akamai / AWS Shield / Azure DDoS Protection</a:t>
          </a:r>
        </a:p>
      </dgm:t>
    </dgm:pt>
    <dgm:pt modelId="{C6EFA9E3-4BEE-4A84-90C4-26E488D4D955}" type="parTrans" cxnId="{F66ECF9E-FDDB-45FF-BB08-F68BACA85B95}">
      <dgm:prSet/>
      <dgm:spPr/>
      <dgm:t>
        <a:bodyPr/>
        <a:lstStyle/>
        <a:p>
          <a:endParaRPr lang="en-US"/>
        </a:p>
      </dgm:t>
    </dgm:pt>
    <dgm:pt modelId="{85D92420-427A-4FCF-B95D-CFC90CBE28D9}" type="sibTrans" cxnId="{F66ECF9E-FDDB-45FF-BB08-F68BACA85B95}">
      <dgm:prSet/>
      <dgm:spPr/>
      <dgm:t>
        <a:bodyPr/>
        <a:lstStyle/>
        <a:p>
          <a:endParaRPr lang="en-US"/>
        </a:p>
      </dgm:t>
    </dgm:pt>
    <dgm:pt modelId="{80C9F1F4-5A59-46BB-9FB8-55D67E497348}">
      <dgm:prSet/>
      <dgm:spPr/>
      <dgm:t>
        <a:bodyPr/>
        <a:lstStyle/>
        <a:p>
          <a:r>
            <a:rPr lang="da-DK"/>
            <a:t>Begræns netværksadgang midlertidigt</a:t>
          </a:r>
          <a:endParaRPr lang="en-US"/>
        </a:p>
      </dgm:t>
    </dgm:pt>
    <dgm:pt modelId="{5FDEC31A-D603-41E8-B69A-4AB3DEBE9877}" type="parTrans" cxnId="{F07096CF-08B0-4EB7-BC6E-94E1B6DA33C1}">
      <dgm:prSet/>
      <dgm:spPr/>
      <dgm:t>
        <a:bodyPr/>
        <a:lstStyle/>
        <a:p>
          <a:endParaRPr lang="en-US"/>
        </a:p>
      </dgm:t>
    </dgm:pt>
    <dgm:pt modelId="{B150761E-F551-4CBD-9D60-1EA018A5B089}" type="sibTrans" cxnId="{F07096CF-08B0-4EB7-BC6E-94E1B6DA33C1}">
      <dgm:prSet/>
      <dgm:spPr/>
      <dgm:t>
        <a:bodyPr/>
        <a:lstStyle/>
        <a:p>
          <a:endParaRPr lang="en-US"/>
        </a:p>
      </dgm:t>
    </dgm:pt>
    <dgm:pt modelId="{B55B0DA7-35D8-40F1-8525-3D7B23EA0CDD}">
      <dgm:prSet custT="1"/>
      <dgm:spPr/>
      <dgm:t>
        <a:bodyPr/>
        <a:lstStyle/>
        <a:p>
          <a:r>
            <a:rPr lang="da-DK" sz="1050"/>
            <a:t>Rate-limiting</a:t>
          </a:r>
          <a:endParaRPr lang="en-US" sz="1050"/>
        </a:p>
      </dgm:t>
    </dgm:pt>
    <dgm:pt modelId="{4ED4ED49-06A2-49EC-93E0-BE0270ECB8A8}" type="parTrans" cxnId="{E7752595-5CDB-49ED-9294-7DD1951A1AB2}">
      <dgm:prSet/>
      <dgm:spPr/>
      <dgm:t>
        <a:bodyPr/>
        <a:lstStyle/>
        <a:p>
          <a:endParaRPr lang="en-US"/>
        </a:p>
      </dgm:t>
    </dgm:pt>
    <dgm:pt modelId="{658AE5D7-2750-44ED-80EA-C7A52A588260}" type="sibTrans" cxnId="{E7752595-5CDB-49ED-9294-7DD1951A1AB2}">
      <dgm:prSet/>
      <dgm:spPr/>
      <dgm:t>
        <a:bodyPr/>
        <a:lstStyle/>
        <a:p>
          <a:endParaRPr lang="en-US"/>
        </a:p>
      </dgm:t>
    </dgm:pt>
    <dgm:pt modelId="{8684D0A5-9D25-44AB-AE16-5026FA8CAA5E}">
      <dgm:prSet custT="1"/>
      <dgm:spPr/>
      <dgm:t>
        <a:bodyPr/>
        <a:lstStyle/>
        <a:p>
          <a:r>
            <a:rPr lang="da-DK" sz="1050"/>
            <a:t>IP-Blokering</a:t>
          </a:r>
          <a:endParaRPr lang="en-US" sz="1050"/>
        </a:p>
      </dgm:t>
    </dgm:pt>
    <dgm:pt modelId="{46750535-C4CE-44D5-8FED-D6290001A3D6}" type="parTrans" cxnId="{EA10A3F6-1DE7-49EE-B14A-DCDFD985AC41}">
      <dgm:prSet/>
      <dgm:spPr/>
      <dgm:t>
        <a:bodyPr/>
        <a:lstStyle/>
        <a:p>
          <a:endParaRPr lang="en-US"/>
        </a:p>
      </dgm:t>
    </dgm:pt>
    <dgm:pt modelId="{205DC7D0-E553-4F47-B03E-58DFD6EA35CE}" type="sibTrans" cxnId="{EA10A3F6-1DE7-49EE-B14A-DCDFD985AC41}">
      <dgm:prSet/>
      <dgm:spPr/>
      <dgm:t>
        <a:bodyPr/>
        <a:lstStyle/>
        <a:p>
          <a:endParaRPr lang="en-US"/>
        </a:p>
      </dgm:t>
    </dgm:pt>
    <dgm:pt modelId="{5DB51A34-9422-4585-8BDE-0B954A572F73}">
      <dgm:prSet custT="1"/>
      <dgm:spPr/>
      <dgm:t>
        <a:bodyPr/>
        <a:lstStyle/>
        <a:p>
          <a:r>
            <a:rPr lang="da-DK" sz="1050" err="1"/>
            <a:t>Whitelisting</a:t>
          </a:r>
          <a:r>
            <a:rPr lang="da-DK" sz="1050"/>
            <a:t> af kendte </a:t>
          </a:r>
          <a:r>
            <a:rPr lang="da-DK" sz="1050" err="1"/>
            <a:t>IP’er</a:t>
          </a:r>
          <a:endParaRPr lang="en-US" sz="1050"/>
        </a:p>
      </dgm:t>
    </dgm:pt>
    <dgm:pt modelId="{ADB6FA3A-F876-4DA7-98BE-79FB6EE74E78}" type="parTrans" cxnId="{1B249C57-8AF7-48A1-A6BD-B7205494B39F}">
      <dgm:prSet/>
      <dgm:spPr/>
      <dgm:t>
        <a:bodyPr/>
        <a:lstStyle/>
        <a:p>
          <a:endParaRPr lang="en-US"/>
        </a:p>
      </dgm:t>
    </dgm:pt>
    <dgm:pt modelId="{1772C26A-6CD1-4609-964A-F0D74A2B4BB5}" type="sibTrans" cxnId="{1B249C57-8AF7-48A1-A6BD-B7205494B39F}">
      <dgm:prSet/>
      <dgm:spPr/>
      <dgm:t>
        <a:bodyPr/>
        <a:lstStyle/>
        <a:p>
          <a:endParaRPr lang="en-US"/>
        </a:p>
      </dgm:t>
    </dgm:pt>
    <dgm:pt modelId="{2AD15E21-A104-4DEB-9BF3-9FE0861E7C9A}">
      <dgm:prSet custT="1"/>
      <dgm:spPr/>
      <dgm:t>
        <a:bodyPr/>
        <a:lstStyle/>
        <a:p>
          <a:r>
            <a:rPr lang="da-DK" sz="1050"/>
            <a:t>Aktivering af Web Application Firewall (WAF)</a:t>
          </a:r>
          <a:endParaRPr lang="en-US" sz="1050"/>
        </a:p>
      </dgm:t>
    </dgm:pt>
    <dgm:pt modelId="{81CB92E5-F006-476D-9CC8-223C48C546D0}" type="parTrans" cxnId="{658B1308-1E8C-4BD3-B5A7-F33F6983D850}">
      <dgm:prSet/>
      <dgm:spPr/>
      <dgm:t>
        <a:bodyPr/>
        <a:lstStyle/>
        <a:p>
          <a:endParaRPr lang="en-US"/>
        </a:p>
      </dgm:t>
    </dgm:pt>
    <dgm:pt modelId="{1D6F7F88-0053-42AD-A190-45E02B6C1146}" type="sibTrans" cxnId="{658B1308-1E8C-4BD3-B5A7-F33F6983D850}">
      <dgm:prSet/>
      <dgm:spPr/>
      <dgm:t>
        <a:bodyPr/>
        <a:lstStyle/>
        <a:p>
          <a:endParaRPr lang="en-US"/>
        </a:p>
      </dgm:t>
    </dgm:pt>
    <dgm:pt modelId="{AA4C8FCD-437A-4F75-A953-A1A2368F224C}">
      <dgm:prSet/>
      <dgm:spPr/>
      <dgm:t>
        <a:bodyPr/>
        <a:lstStyle/>
        <a:p>
          <a:r>
            <a:rPr lang="da-DK"/>
            <a:t>Opret Nødplan</a:t>
          </a:r>
          <a:endParaRPr lang="en-US"/>
        </a:p>
      </dgm:t>
    </dgm:pt>
    <dgm:pt modelId="{CB3E05A2-3C70-4154-AEBF-5B704FAF9629}" type="parTrans" cxnId="{2A71F283-6806-40EB-904C-9696B68B1162}">
      <dgm:prSet/>
      <dgm:spPr/>
      <dgm:t>
        <a:bodyPr/>
        <a:lstStyle/>
        <a:p>
          <a:endParaRPr lang="en-US"/>
        </a:p>
      </dgm:t>
    </dgm:pt>
    <dgm:pt modelId="{D2AFF0AD-0EFC-4881-BEC8-CE637B487805}" type="sibTrans" cxnId="{2A71F283-6806-40EB-904C-9696B68B1162}">
      <dgm:prSet/>
      <dgm:spPr/>
      <dgm:t>
        <a:bodyPr/>
        <a:lstStyle/>
        <a:p>
          <a:endParaRPr lang="en-US"/>
        </a:p>
      </dgm:t>
    </dgm:pt>
    <dgm:pt modelId="{EF84FAF6-5163-4DFD-82CC-396BC36BB042}">
      <dgm:prSet custT="1"/>
      <dgm:spPr/>
      <dgm:t>
        <a:bodyPr/>
        <a:lstStyle/>
        <a:p>
          <a:r>
            <a:rPr lang="da-DK" sz="1400"/>
            <a:t>Skifte til backup-systemer eller midlertidig platform</a:t>
          </a:r>
          <a:endParaRPr lang="en-US" sz="1400"/>
        </a:p>
      </dgm:t>
    </dgm:pt>
    <dgm:pt modelId="{64D0C015-C8B2-4FBE-B9C0-EFE4CC094C28}" type="parTrans" cxnId="{74304409-29B4-463A-850E-FF13237FE9CA}">
      <dgm:prSet/>
      <dgm:spPr/>
      <dgm:t>
        <a:bodyPr/>
        <a:lstStyle/>
        <a:p>
          <a:endParaRPr lang="en-US"/>
        </a:p>
      </dgm:t>
    </dgm:pt>
    <dgm:pt modelId="{50359601-C7C1-4F57-A2DA-D355200F48F7}" type="sibTrans" cxnId="{74304409-29B4-463A-850E-FF13237FE9CA}">
      <dgm:prSet/>
      <dgm:spPr/>
      <dgm:t>
        <a:bodyPr/>
        <a:lstStyle/>
        <a:p>
          <a:endParaRPr lang="en-US"/>
        </a:p>
      </dgm:t>
    </dgm:pt>
    <dgm:pt modelId="{957DE612-7E63-4EF1-BE62-6F60C2009986}">
      <dgm:prSet custT="1"/>
      <dgm:spPr/>
      <dgm:t>
        <a:bodyPr/>
        <a:lstStyle/>
        <a:p>
          <a:r>
            <a:rPr lang="en-US" sz="1400" err="1"/>
            <a:t>Informere</a:t>
          </a:r>
          <a:r>
            <a:rPr lang="en-US" sz="1400"/>
            <a:t> </a:t>
          </a:r>
          <a:r>
            <a:rPr lang="en-US" sz="1400" err="1"/>
            <a:t>kunder</a:t>
          </a:r>
          <a:r>
            <a:rPr lang="en-US" sz="1400"/>
            <a:t>/</a:t>
          </a:r>
          <a:r>
            <a:rPr lang="en-US" sz="1400" err="1"/>
            <a:t>brugere</a:t>
          </a:r>
          <a:r>
            <a:rPr lang="en-US" sz="1400"/>
            <a:t> om </a:t>
          </a:r>
          <a:r>
            <a:rPr lang="en-US" sz="1400" err="1"/>
            <a:t>driftsproblemer</a:t>
          </a:r>
          <a:endParaRPr lang="en-US" sz="1400"/>
        </a:p>
      </dgm:t>
    </dgm:pt>
    <dgm:pt modelId="{7769A3C6-B5DC-45F8-B7D5-B65B564E9D67}" type="parTrans" cxnId="{14300BD2-F13F-45C7-9E09-DC668EBBE125}">
      <dgm:prSet/>
      <dgm:spPr/>
      <dgm:t>
        <a:bodyPr/>
        <a:lstStyle/>
        <a:p>
          <a:endParaRPr lang="en-US"/>
        </a:p>
      </dgm:t>
    </dgm:pt>
    <dgm:pt modelId="{2FC52D99-A468-4B02-BEDA-595C327962C3}" type="sibTrans" cxnId="{14300BD2-F13F-45C7-9E09-DC668EBBE125}">
      <dgm:prSet/>
      <dgm:spPr/>
      <dgm:t>
        <a:bodyPr/>
        <a:lstStyle/>
        <a:p>
          <a:endParaRPr lang="en-US"/>
        </a:p>
      </dgm:t>
    </dgm:pt>
    <dgm:pt modelId="{48888EA3-20A1-46E5-96CF-521B98F79321}">
      <dgm:prSet/>
      <dgm:spPr/>
      <dgm:t>
        <a:bodyPr/>
        <a:lstStyle/>
        <a:p>
          <a:r>
            <a:rPr lang="da-DK"/>
            <a:t>Logning og dokumentation</a:t>
          </a:r>
          <a:endParaRPr lang="en-US"/>
        </a:p>
      </dgm:t>
    </dgm:pt>
    <dgm:pt modelId="{E921EFE6-68D5-4BAD-AC90-3BD958173896}" type="parTrans" cxnId="{FD01E2FF-BE0A-439B-8714-353CB77C4141}">
      <dgm:prSet/>
      <dgm:spPr/>
      <dgm:t>
        <a:bodyPr/>
        <a:lstStyle/>
        <a:p>
          <a:endParaRPr lang="en-US"/>
        </a:p>
      </dgm:t>
    </dgm:pt>
    <dgm:pt modelId="{BCA81561-4B4F-4E3A-AC57-658BE8802FA6}" type="sibTrans" cxnId="{FD01E2FF-BE0A-439B-8714-353CB77C4141}">
      <dgm:prSet/>
      <dgm:spPr/>
      <dgm:t>
        <a:bodyPr/>
        <a:lstStyle/>
        <a:p>
          <a:endParaRPr lang="en-US"/>
        </a:p>
      </dgm:t>
    </dgm:pt>
    <dgm:pt modelId="{7E1E0C61-1996-4C4B-A468-E98792E46C1B}">
      <dgm:prSet custT="1"/>
      <dgm:spPr/>
      <dgm:t>
        <a:bodyPr/>
        <a:lstStyle/>
        <a:p>
          <a:r>
            <a:rPr lang="en-US" sz="1200"/>
            <a:t>Gem trafikdata</a:t>
          </a:r>
        </a:p>
      </dgm:t>
    </dgm:pt>
    <dgm:pt modelId="{84156EA2-7844-47F5-BD62-93DB812D1BD4}" type="parTrans" cxnId="{A566BE40-1A79-4FB1-B286-FF663614CE94}">
      <dgm:prSet/>
      <dgm:spPr/>
      <dgm:t>
        <a:bodyPr/>
        <a:lstStyle/>
        <a:p>
          <a:endParaRPr lang="en-US"/>
        </a:p>
      </dgm:t>
    </dgm:pt>
    <dgm:pt modelId="{651FE5CC-62CC-4EE5-BB20-FA87C76F9ED0}" type="sibTrans" cxnId="{A566BE40-1A79-4FB1-B286-FF663614CE94}">
      <dgm:prSet/>
      <dgm:spPr/>
      <dgm:t>
        <a:bodyPr/>
        <a:lstStyle/>
        <a:p>
          <a:endParaRPr lang="en-US"/>
        </a:p>
      </dgm:t>
    </dgm:pt>
    <dgm:pt modelId="{E1B5CAFB-DBE8-4945-8DA1-480F46C80B9C}">
      <dgm:prSet custT="1"/>
      <dgm:spPr/>
      <dgm:t>
        <a:bodyPr/>
        <a:lstStyle/>
        <a:p>
          <a:r>
            <a:rPr lang="en-US" sz="1200" err="1"/>
            <a:t>Dokumentér</a:t>
          </a:r>
          <a:r>
            <a:rPr lang="en-US" sz="1200"/>
            <a:t> </a:t>
          </a:r>
          <a:r>
            <a:rPr lang="en-US" sz="1200" err="1"/>
            <a:t>tidslinje</a:t>
          </a:r>
          <a:r>
            <a:rPr lang="en-US" sz="1200"/>
            <a:t> </a:t>
          </a:r>
          <a:r>
            <a:rPr lang="en-US" sz="1200" err="1"/>
            <a:t>og</a:t>
          </a:r>
          <a:r>
            <a:rPr lang="en-US" sz="1200"/>
            <a:t> </a:t>
          </a:r>
          <a:r>
            <a:rPr lang="en-US" sz="1200" err="1"/>
            <a:t>respons-handlinger</a:t>
          </a:r>
          <a:endParaRPr lang="en-US" sz="1200"/>
        </a:p>
      </dgm:t>
    </dgm:pt>
    <dgm:pt modelId="{094CF77A-F41A-447F-9553-3BD73D28D10F}" type="parTrans" cxnId="{A346984F-1B27-4E1B-ADEB-BDAA27FA0F29}">
      <dgm:prSet/>
      <dgm:spPr/>
      <dgm:t>
        <a:bodyPr/>
        <a:lstStyle/>
        <a:p>
          <a:endParaRPr lang="en-US"/>
        </a:p>
      </dgm:t>
    </dgm:pt>
    <dgm:pt modelId="{14A0FEB3-5B56-445E-9B2D-ECF9161811E3}" type="sibTrans" cxnId="{A346984F-1B27-4E1B-ADEB-BDAA27FA0F29}">
      <dgm:prSet/>
      <dgm:spPr/>
      <dgm:t>
        <a:bodyPr/>
        <a:lstStyle/>
        <a:p>
          <a:endParaRPr lang="en-US"/>
        </a:p>
      </dgm:t>
    </dgm:pt>
    <dgm:pt modelId="{86E11378-585D-49DD-9D7B-8823975CB9D5}">
      <dgm:prSet custT="1"/>
      <dgm:spPr/>
      <dgm:t>
        <a:bodyPr/>
        <a:lstStyle/>
        <a:p>
          <a:r>
            <a:rPr lang="da-DK" sz="1200"/>
            <a:t>Kan bruges til efteranalyse eller politianmeldelse</a:t>
          </a:r>
          <a:endParaRPr lang="en-US" sz="1200"/>
        </a:p>
      </dgm:t>
    </dgm:pt>
    <dgm:pt modelId="{298F4C94-A6A5-4287-9203-516D07CF3AC5}" type="parTrans" cxnId="{600817B5-D708-4E74-ABDF-CC742E1CC89E}">
      <dgm:prSet/>
      <dgm:spPr/>
      <dgm:t>
        <a:bodyPr/>
        <a:lstStyle/>
        <a:p>
          <a:endParaRPr lang="en-US"/>
        </a:p>
      </dgm:t>
    </dgm:pt>
    <dgm:pt modelId="{104AA97A-EB09-448A-99BC-E775D4C70FE3}" type="sibTrans" cxnId="{600817B5-D708-4E74-ABDF-CC742E1CC89E}">
      <dgm:prSet/>
      <dgm:spPr/>
      <dgm:t>
        <a:bodyPr/>
        <a:lstStyle/>
        <a:p>
          <a:endParaRPr lang="en-US"/>
        </a:p>
      </dgm:t>
    </dgm:pt>
    <dgm:pt modelId="{A8BB086B-FF6D-4A46-9F27-208DD47828E5}">
      <dgm:prSet/>
      <dgm:spPr/>
      <dgm:t>
        <a:bodyPr/>
        <a:lstStyle/>
        <a:p>
          <a:r>
            <a:rPr lang="da-DK"/>
            <a:t>Evaluér og forbedr beredskab (PCDA) – Efter angrebet</a:t>
          </a:r>
          <a:endParaRPr lang="en-US"/>
        </a:p>
      </dgm:t>
    </dgm:pt>
    <dgm:pt modelId="{D9442E41-C11B-4D06-A5B1-A81BB9BFECDA}" type="parTrans" cxnId="{7820DA00-7B8D-410D-8C0C-645F152D1F07}">
      <dgm:prSet/>
      <dgm:spPr/>
      <dgm:t>
        <a:bodyPr/>
        <a:lstStyle/>
        <a:p>
          <a:endParaRPr lang="en-US"/>
        </a:p>
      </dgm:t>
    </dgm:pt>
    <dgm:pt modelId="{5EA0A417-1A4B-4090-A5C2-20AD312348BC}" type="sibTrans" cxnId="{7820DA00-7B8D-410D-8C0C-645F152D1F07}">
      <dgm:prSet/>
      <dgm:spPr/>
      <dgm:t>
        <a:bodyPr/>
        <a:lstStyle/>
        <a:p>
          <a:endParaRPr lang="en-US"/>
        </a:p>
      </dgm:t>
    </dgm:pt>
    <dgm:pt modelId="{D735278D-7865-4657-972C-151DC3521BBE}">
      <dgm:prSet custT="1"/>
      <dgm:spPr/>
      <dgm:t>
        <a:bodyPr/>
        <a:lstStyle/>
        <a:p>
          <a:r>
            <a:rPr lang="en-US" sz="1200"/>
            <a:t>Gennemfør teknisk post-mortem</a:t>
          </a:r>
        </a:p>
      </dgm:t>
    </dgm:pt>
    <dgm:pt modelId="{CB9CD0C5-73D3-41F4-97B2-A535DCE9D3E6}" type="parTrans" cxnId="{E7B2EC43-9B70-4554-9B4A-6AD7413B9000}">
      <dgm:prSet/>
      <dgm:spPr/>
      <dgm:t>
        <a:bodyPr/>
        <a:lstStyle/>
        <a:p>
          <a:endParaRPr lang="en-US"/>
        </a:p>
      </dgm:t>
    </dgm:pt>
    <dgm:pt modelId="{69BE992D-6753-499B-8554-2F8C89643BBB}" type="sibTrans" cxnId="{E7B2EC43-9B70-4554-9B4A-6AD7413B9000}">
      <dgm:prSet/>
      <dgm:spPr/>
      <dgm:t>
        <a:bodyPr/>
        <a:lstStyle/>
        <a:p>
          <a:endParaRPr lang="en-US"/>
        </a:p>
      </dgm:t>
    </dgm:pt>
    <dgm:pt modelId="{3AEA9F75-3307-425D-81EE-269928527E02}">
      <dgm:prSet custT="1"/>
      <dgm:spPr/>
      <dgm:t>
        <a:bodyPr/>
        <a:lstStyle/>
        <a:p>
          <a:r>
            <a:rPr lang="en-US" sz="1200"/>
            <a:t>Stram sikkerhedsforanstaltninger</a:t>
          </a:r>
        </a:p>
      </dgm:t>
    </dgm:pt>
    <dgm:pt modelId="{CD2DBA31-BE2C-44CC-A41C-E7156BE7D490}" type="parTrans" cxnId="{EAED9D3C-17DC-4A14-AF3D-0E9627EDB718}">
      <dgm:prSet/>
      <dgm:spPr/>
      <dgm:t>
        <a:bodyPr/>
        <a:lstStyle/>
        <a:p>
          <a:endParaRPr lang="en-US"/>
        </a:p>
      </dgm:t>
    </dgm:pt>
    <dgm:pt modelId="{0F1028F3-9317-4196-826E-BE3A8F7C7A69}" type="sibTrans" cxnId="{EAED9D3C-17DC-4A14-AF3D-0E9627EDB718}">
      <dgm:prSet/>
      <dgm:spPr/>
      <dgm:t>
        <a:bodyPr/>
        <a:lstStyle/>
        <a:p>
          <a:endParaRPr lang="en-US"/>
        </a:p>
      </dgm:t>
    </dgm:pt>
    <dgm:pt modelId="{E4416201-A1C3-4325-9AA0-5C2EB596A658}">
      <dgm:prSet custT="1"/>
      <dgm:spPr/>
      <dgm:t>
        <a:bodyPr/>
        <a:lstStyle/>
        <a:p>
          <a:r>
            <a:rPr lang="en-US" sz="1200" err="1"/>
            <a:t>Opdater</a:t>
          </a:r>
          <a:r>
            <a:rPr lang="en-US" sz="1200"/>
            <a:t> </a:t>
          </a:r>
          <a:r>
            <a:rPr lang="en-US" sz="1200" err="1"/>
            <a:t>beredskabsplaner</a:t>
          </a:r>
          <a:endParaRPr lang="en-US" sz="1200"/>
        </a:p>
      </dgm:t>
    </dgm:pt>
    <dgm:pt modelId="{2BB5AB8B-CC82-4790-9428-A06523597E4B}" type="parTrans" cxnId="{1E9621DA-CEB5-4E75-9D18-96D82C5313D4}">
      <dgm:prSet/>
      <dgm:spPr/>
      <dgm:t>
        <a:bodyPr/>
        <a:lstStyle/>
        <a:p>
          <a:endParaRPr lang="en-US"/>
        </a:p>
      </dgm:t>
    </dgm:pt>
    <dgm:pt modelId="{5A252B09-7A83-43FD-8DC9-6E14D57025E5}" type="sibTrans" cxnId="{1E9621DA-CEB5-4E75-9D18-96D82C5313D4}">
      <dgm:prSet/>
      <dgm:spPr/>
      <dgm:t>
        <a:bodyPr/>
        <a:lstStyle/>
        <a:p>
          <a:endParaRPr lang="en-US"/>
        </a:p>
      </dgm:t>
    </dgm:pt>
    <dgm:pt modelId="{98F4FAFA-9407-4718-8AF6-C2F7960DA451}" type="pres">
      <dgm:prSet presAssocID="{CE32DE69-51B8-4A65-AFA2-1DC7B95B1E72}" presName="Name0" presStyleCnt="0">
        <dgm:presLayoutVars>
          <dgm:dir/>
          <dgm:animLvl val="lvl"/>
          <dgm:resizeHandles val="exact"/>
        </dgm:presLayoutVars>
      </dgm:prSet>
      <dgm:spPr/>
    </dgm:pt>
    <dgm:pt modelId="{60140FD5-6D2D-4219-84DD-359E297CADDC}" type="pres">
      <dgm:prSet presAssocID="{7B02D07F-1379-4752-A7E6-96E5A1647EBF}" presName="linNode" presStyleCnt="0"/>
      <dgm:spPr/>
    </dgm:pt>
    <dgm:pt modelId="{7A0F3BA8-B676-4E7F-AD1E-5A50E0395958}" type="pres">
      <dgm:prSet presAssocID="{7B02D07F-1379-4752-A7E6-96E5A1647EBF}" presName="parentText" presStyleLbl="node1" presStyleIdx="0" presStyleCnt="6">
        <dgm:presLayoutVars>
          <dgm:chMax val="1"/>
          <dgm:bulletEnabled val="1"/>
        </dgm:presLayoutVars>
      </dgm:prSet>
      <dgm:spPr/>
    </dgm:pt>
    <dgm:pt modelId="{64CB9369-1604-475B-BC4E-363B2F867182}" type="pres">
      <dgm:prSet presAssocID="{7B02D07F-1379-4752-A7E6-96E5A1647EBF}" presName="descendantText" presStyleLbl="alignAccFollowNode1" presStyleIdx="0" presStyleCnt="6">
        <dgm:presLayoutVars>
          <dgm:bulletEnabled val="1"/>
        </dgm:presLayoutVars>
      </dgm:prSet>
      <dgm:spPr/>
    </dgm:pt>
    <dgm:pt modelId="{4757766E-CC59-477E-863B-B240E2BF5869}" type="pres">
      <dgm:prSet presAssocID="{B6C8386E-BCF0-4E57-A86D-8FDA40AC7BD9}" presName="sp" presStyleCnt="0"/>
      <dgm:spPr/>
    </dgm:pt>
    <dgm:pt modelId="{5DA45013-AA3F-4BA8-8AA0-023016BB9FC5}" type="pres">
      <dgm:prSet presAssocID="{A98911B3-872D-4D06-9523-820249358E7D}" presName="linNode" presStyleCnt="0"/>
      <dgm:spPr/>
    </dgm:pt>
    <dgm:pt modelId="{3BA588BF-DCE5-4100-86C0-3304CAF5CF9A}" type="pres">
      <dgm:prSet presAssocID="{A98911B3-872D-4D06-9523-820249358E7D}" presName="parentText" presStyleLbl="node1" presStyleIdx="1" presStyleCnt="6">
        <dgm:presLayoutVars>
          <dgm:chMax val="1"/>
          <dgm:bulletEnabled val="1"/>
        </dgm:presLayoutVars>
      </dgm:prSet>
      <dgm:spPr/>
    </dgm:pt>
    <dgm:pt modelId="{0A13CED9-F51E-44D3-8AAF-A39781E1416F}" type="pres">
      <dgm:prSet presAssocID="{A98911B3-872D-4D06-9523-820249358E7D}" presName="descendantText" presStyleLbl="alignAccFollowNode1" presStyleIdx="1" presStyleCnt="6">
        <dgm:presLayoutVars>
          <dgm:bulletEnabled val="1"/>
        </dgm:presLayoutVars>
      </dgm:prSet>
      <dgm:spPr/>
    </dgm:pt>
    <dgm:pt modelId="{3456FFBC-B7AD-46D9-8B2A-7E8846FF170E}" type="pres">
      <dgm:prSet presAssocID="{732E433D-4E4A-4993-9A86-69E43C917382}" presName="sp" presStyleCnt="0"/>
      <dgm:spPr/>
    </dgm:pt>
    <dgm:pt modelId="{F4BF745A-4D4C-461A-9B6C-DC39D0A10208}" type="pres">
      <dgm:prSet presAssocID="{80C9F1F4-5A59-46BB-9FB8-55D67E497348}" presName="linNode" presStyleCnt="0"/>
      <dgm:spPr/>
    </dgm:pt>
    <dgm:pt modelId="{8DFD91B8-C88D-4DFF-8F52-4BBF1C62A7DE}" type="pres">
      <dgm:prSet presAssocID="{80C9F1F4-5A59-46BB-9FB8-55D67E497348}" presName="parentText" presStyleLbl="node1" presStyleIdx="2" presStyleCnt="6">
        <dgm:presLayoutVars>
          <dgm:chMax val="1"/>
          <dgm:bulletEnabled val="1"/>
        </dgm:presLayoutVars>
      </dgm:prSet>
      <dgm:spPr/>
    </dgm:pt>
    <dgm:pt modelId="{5A9367BE-B973-420E-994D-37D785127B74}" type="pres">
      <dgm:prSet presAssocID="{80C9F1F4-5A59-46BB-9FB8-55D67E497348}" presName="descendantText" presStyleLbl="alignAccFollowNode1" presStyleIdx="2" presStyleCnt="6">
        <dgm:presLayoutVars>
          <dgm:bulletEnabled val="1"/>
        </dgm:presLayoutVars>
      </dgm:prSet>
      <dgm:spPr/>
    </dgm:pt>
    <dgm:pt modelId="{8C10B427-E5A3-402E-81D8-96F02D02952F}" type="pres">
      <dgm:prSet presAssocID="{B150761E-F551-4CBD-9D60-1EA018A5B089}" presName="sp" presStyleCnt="0"/>
      <dgm:spPr/>
    </dgm:pt>
    <dgm:pt modelId="{39136D7F-80CF-40F6-85DD-72F949CA6590}" type="pres">
      <dgm:prSet presAssocID="{AA4C8FCD-437A-4F75-A953-A1A2368F224C}" presName="linNode" presStyleCnt="0"/>
      <dgm:spPr/>
    </dgm:pt>
    <dgm:pt modelId="{12EF90A3-E4A3-4E07-AA0D-421D501624A9}" type="pres">
      <dgm:prSet presAssocID="{AA4C8FCD-437A-4F75-A953-A1A2368F224C}" presName="parentText" presStyleLbl="node1" presStyleIdx="3" presStyleCnt="6">
        <dgm:presLayoutVars>
          <dgm:chMax val="1"/>
          <dgm:bulletEnabled val="1"/>
        </dgm:presLayoutVars>
      </dgm:prSet>
      <dgm:spPr/>
    </dgm:pt>
    <dgm:pt modelId="{00677EF8-5355-40F7-A1ED-CD6A1F479240}" type="pres">
      <dgm:prSet presAssocID="{AA4C8FCD-437A-4F75-A953-A1A2368F224C}" presName="descendantText" presStyleLbl="alignAccFollowNode1" presStyleIdx="3" presStyleCnt="6">
        <dgm:presLayoutVars>
          <dgm:bulletEnabled val="1"/>
        </dgm:presLayoutVars>
      </dgm:prSet>
      <dgm:spPr/>
    </dgm:pt>
    <dgm:pt modelId="{9731C63F-C5D8-4B5F-855F-AF858F282DF4}" type="pres">
      <dgm:prSet presAssocID="{D2AFF0AD-0EFC-4881-BEC8-CE637B487805}" presName="sp" presStyleCnt="0"/>
      <dgm:spPr/>
    </dgm:pt>
    <dgm:pt modelId="{10B87EC6-2A7C-4877-A933-6EFB9C540C1F}" type="pres">
      <dgm:prSet presAssocID="{48888EA3-20A1-46E5-96CF-521B98F79321}" presName="linNode" presStyleCnt="0"/>
      <dgm:spPr/>
    </dgm:pt>
    <dgm:pt modelId="{B4F03D6F-CDFB-4364-8E04-6DC22C12318A}" type="pres">
      <dgm:prSet presAssocID="{48888EA3-20A1-46E5-96CF-521B98F79321}" presName="parentText" presStyleLbl="node1" presStyleIdx="4" presStyleCnt="6">
        <dgm:presLayoutVars>
          <dgm:chMax val="1"/>
          <dgm:bulletEnabled val="1"/>
        </dgm:presLayoutVars>
      </dgm:prSet>
      <dgm:spPr/>
    </dgm:pt>
    <dgm:pt modelId="{B97703C0-7DDC-46CD-AC29-5A73CF14CE69}" type="pres">
      <dgm:prSet presAssocID="{48888EA3-20A1-46E5-96CF-521B98F79321}" presName="descendantText" presStyleLbl="alignAccFollowNode1" presStyleIdx="4" presStyleCnt="6">
        <dgm:presLayoutVars>
          <dgm:bulletEnabled val="1"/>
        </dgm:presLayoutVars>
      </dgm:prSet>
      <dgm:spPr/>
    </dgm:pt>
    <dgm:pt modelId="{627E9968-AFF1-425F-B882-38FC535031D9}" type="pres">
      <dgm:prSet presAssocID="{BCA81561-4B4F-4E3A-AC57-658BE8802FA6}" presName="sp" presStyleCnt="0"/>
      <dgm:spPr/>
    </dgm:pt>
    <dgm:pt modelId="{672D80A5-7BC6-4EFB-A332-45E97554BF4A}" type="pres">
      <dgm:prSet presAssocID="{A8BB086B-FF6D-4A46-9F27-208DD47828E5}" presName="linNode" presStyleCnt="0"/>
      <dgm:spPr/>
    </dgm:pt>
    <dgm:pt modelId="{66EC77BF-D82B-408A-BA51-8E6D2694906F}" type="pres">
      <dgm:prSet presAssocID="{A8BB086B-FF6D-4A46-9F27-208DD47828E5}" presName="parentText" presStyleLbl="node1" presStyleIdx="5" presStyleCnt="6">
        <dgm:presLayoutVars>
          <dgm:chMax val="1"/>
          <dgm:bulletEnabled val="1"/>
        </dgm:presLayoutVars>
      </dgm:prSet>
      <dgm:spPr/>
    </dgm:pt>
    <dgm:pt modelId="{19AFEDA9-882A-45A0-AD97-B8B430577FCE}" type="pres">
      <dgm:prSet presAssocID="{A8BB086B-FF6D-4A46-9F27-208DD47828E5}" presName="descendantText" presStyleLbl="alignAccFollowNode1" presStyleIdx="5" presStyleCnt="6">
        <dgm:presLayoutVars>
          <dgm:bulletEnabled val="1"/>
        </dgm:presLayoutVars>
      </dgm:prSet>
      <dgm:spPr/>
    </dgm:pt>
  </dgm:ptLst>
  <dgm:cxnLst>
    <dgm:cxn modelId="{7820DA00-7B8D-410D-8C0C-645F152D1F07}" srcId="{CE32DE69-51B8-4A65-AFA2-1DC7B95B1E72}" destId="{A8BB086B-FF6D-4A46-9F27-208DD47828E5}" srcOrd="5" destOrd="0" parTransId="{D9442E41-C11B-4D06-A5B1-A81BB9BFECDA}" sibTransId="{5EA0A417-1A4B-4090-A5C2-20AD312348BC}"/>
    <dgm:cxn modelId="{658B1308-1E8C-4BD3-B5A7-F33F6983D850}" srcId="{80C9F1F4-5A59-46BB-9FB8-55D67E497348}" destId="{2AD15E21-A104-4DEB-9BF3-9FE0861E7C9A}" srcOrd="3" destOrd="0" parTransId="{81CB92E5-F006-476D-9CC8-223C48C546D0}" sibTransId="{1D6F7F88-0053-42AD-A190-45E02B6C1146}"/>
    <dgm:cxn modelId="{74304409-29B4-463A-850E-FF13237FE9CA}" srcId="{AA4C8FCD-437A-4F75-A953-A1A2368F224C}" destId="{EF84FAF6-5163-4DFD-82CC-396BC36BB042}" srcOrd="0" destOrd="0" parTransId="{64D0C015-C8B2-4FBE-B9C0-EFE4CC094C28}" sibTransId="{50359601-C7C1-4F57-A2DA-D355200F48F7}"/>
    <dgm:cxn modelId="{290AE70E-7358-40B9-B8A5-5B57E2931231}" type="presOf" srcId="{CE32DE69-51B8-4A65-AFA2-1DC7B95B1E72}" destId="{98F4FAFA-9407-4718-8AF6-C2F7960DA451}" srcOrd="0" destOrd="0" presId="urn:microsoft.com/office/officeart/2005/8/layout/vList5"/>
    <dgm:cxn modelId="{7350AD26-704C-4574-B17D-4DD4FEDBF125}" type="presOf" srcId="{B55B0DA7-35D8-40F1-8525-3D7B23EA0CDD}" destId="{5A9367BE-B973-420E-994D-37D785127B74}" srcOrd="0" destOrd="0" presId="urn:microsoft.com/office/officeart/2005/8/layout/vList5"/>
    <dgm:cxn modelId="{33B8902A-B71A-4298-8E2D-1881E57D688F}" type="presOf" srcId="{86E11378-585D-49DD-9D7B-8823975CB9D5}" destId="{B97703C0-7DDC-46CD-AC29-5A73CF14CE69}" srcOrd="0" destOrd="2" presId="urn:microsoft.com/office/officeart/2005/8/layout/vList5"/>
    <dgm:cxn modelId="{F4EAB235-F353-49BF-9AF0-2A3401E9E0D2}" srcId="{CE32DE69-51B8-4A65-AFA2-1DC7B95B1E72}" destId="{A98911B3-872D-4D06-9523-820249358E7D}" srcOrd="1" destOrd="0" parTransId="{9D738A9A-1F7A-4B8D-8452-F740F05136E6}" sibTransId="{732E433D-4E4A-4993-9A86-69E43C917382}"/>
    <dgm:cxn modelId="{089E8E39-F4AE-44E6-B0A8-9378F8443C88}" type="presOf" srcId="{80C9F1F4-5A59-46BB-9FB8-55D67E497348}" destId="{8DFD91B8-C88D-4DFF-8F52-4BBF1C62A7DE}" srcOrd="0" destOrd="0" presId="urn:microsoft.com/office/officeart/2005/8/layout/vList5"/>
    <dgm:cxn modelId="{EAED9D3C-17DC-4A14-AF3D-0E9627EDB718}" srcId="{A8BB086B-FF6D-4A46-9F27-208DD47828E5}" destId="{3AEA9F75-3307-425D-81EE-269928527E02}" srcOrd="1" destOrd="0" parTransId="{CD2DBA31-BE2C-44CC-A41C-E7156BE7D490}" sibTransId="{0F1028F3-9317-4196-826E-BE3A8F7C7A69}"/>
    <dgm:cxn modelId="{A566BE40-1A79-4FB1-B286-FF663614CE94}" srcId="{48888EA3-20A1-46E5-96CF-521B98F79321}" destId="{7E1E0C61-1996-4C4B-A468-E98792E46C1B}" srcOrd="0" destOrd="0" parTransId="{84156EA2-7844-47F5-BD62-93DB812D1BD4}" sibTransId="{651FE5CC-62CC-4EE5-BB20-FA87C76F9ED0}"/>
    <dgm:cxn modelId="{E7B2EC43-9B70-4554-9B4A-6AD7413B9000}" srcId="{A8BB086B-FF6D-4A46-9F27-208DD47828E5}" destId="{D735278D-7865-4657-972C-151DC3521BBE}" srcOrd="0" destOrd="0" parTransId="{CB9CD0C5-73D3-41F4-97B2-A535DCE9D3E6}" sibTransId="{69BE992D-6753-499B-8554-2F8C89643BBB}"/>
    <dgm:cxn modelId="{6D95DC66-73BF-4734-996A-A558CE14962F}" type="presOf" srcId="{7B02D07F-1379-4752-A7E6-96E5A1647EBF}" destId="{7A0F3BA8-B676-4E7F-AD1E-5A50E0395958}" srcOrd="0" destOrd="0" presId="urn:microsoft.com/office/officeart/2005/8/layout/vList5"/>
    <dgm:cxn modelId="{6E4BD248-E9AB-4564-BFF7-86D8284355BE}" type="presOf" srcId="{2AD15E21-A104-4DEB-9BF3-9FE0861E7C9A}" destId="{5A9367BE-B973-420E-994D-37D785127B74}" srcOrd="0" destOrd="3" presId="urn:microsoft.com/office/officeart/2005/8/layout/vList5"/>
    <dgm:cxn modelId="{439F9349-FD5B-41CF-8EB3-2A7C16EB1E0E}" type="presOf" srcId="{7E1E0C61-1996-4C4B-A468-E98792E46C1B}" destId="{B97703C0-7DDC-46CD-AC29-5A73CF14CE69}" srcOrd="0" destOrd="0" presId="urn:microsoft.com/office/officeart/2005/8/layout/vList5"/>
    <dgm:cxn modelId="{819AE96C-80D0-47FA-A1A8-D92F16B40B4B}" type="presOf" srcId="{CF45F4E8-4FB2-4B64-87D8-BF17F5CFF9A5}" destId="{64CB9369-1604-475B-BC4E-363B2F867182}" srcOrd="0" destOrd="1" presId="urn:microsoft.com/office/officeart/2005/8/layout/vList5"/>
    <dgm:cxn modelId="{71F9C86D-5EEA-4F67-BE00-6FC5F2F00440}" type="presOf" srcId="{8684D0A5-9D25-44AB-AE16-5026FA8CAA5E}" destId="{5A9367BE-B973-420E-994D-37D785127B74}" srcOrd="0" destOrd="1" presId="urn:microsoft.com/office/officeart/2005/8/layout/vList5"/>
    <dgm:cxn modelId="{3425BD4E-6AC7-4CD8-83D1-2F6D70D6EB40}" srcId="{7B02D07F-1379-4752-A7E6-96E5A1647EBF}" destId="{CF45F4E8-4FB2-4B64-87D8-BF17F5CFF9A5}" srcOrd="1" destOrd="0" parTransId="{B0CAF181-2813-47DF-8A4E-D276E8398987}" sibTransId="{496359D3-9FE2-4135-A12A-9CD59B7451F1}"/>
    <dgm:cxn modelId="{A346984F-1B27-4E1B-ADEB-BDAA27FA0F29}" srcId="{48888EA3-20A1-46E5-96CF-521B98F79321}" destId="{E1B5CAFB-DBE8-4945-8DA1-480F46C80B9C}" srcOrd="1" destOrd="0" parTransId="{094CF77A-F41A-447F-9553-3BD73D28D10F}" sibTransId="{14A0FEB3-5B56-445E-9B2D-ECF9161811E3}"/>
    <dgm:cxn modelId="{44CCB652-4E76-4858-B266-F62BF19BAD48}" type="presOf" srcId="{A98911B3-872D-4D06-9523-820249358E7D}" destId="{3BA588BF-DCE5-4100-86C0-3304CAF5CF9A}" srcOrd="0" destOrd="0" presId="urn:microsoft.com/office/officeart/2005/8/layout/vList5"/>
    <dgm:cxn modelId="{1B249C57-8AF7-48A1-A6BD-B7205494B39F}" srcId="{80C9F1F4-5A59-46BB-9FB8-55D67E497348}" destId="{5DB51A34-9422-4585-8BDE-0B954A572F73}" srcOrd="2" destOrd="0" parTransId="{ADB6FA3A-F876-4DA7-98BE-79FB6EE74E78}" sibTransId="{1772C26A-6CD1-4609-964A-F0D74A2B4BB5}"/>
    <dgm:cxn modelId="{1EB7CB59-1212-4514-B806-00B9DF7DCD52}" type="presOf" srcId="{EF84FAF6-5163-4DFD-82CC-396BC36BB042}" destId="{00677EF8-5355-40F7-A1ED-CD6A1F479240}" srcOrd="0" destOrd="0" presId="urn:microsoft.com/office/officeart/2005/8/layout/vList5"/>
    <dgm:cxn modelId="{2A71F283-6806-40EB-904C-9696B68B1162}" srcId="{CE32DE69-51B8-4A65-AFA2-1DC7B95B1E72}" destId="{AA4C8FCD-437A-4F75-A953-A1A2368F224C}" srcOrd="3" destOrd="0" parTransId="{CB3E05A2-3C70-4154-AEBF-5B704FAF9629}" sibTransId="{D2AFF0AD-0EFC-4881-BEC8-CE637B487805}"/>
    <dgm:cxn modelId="{CD362F84-D2C4-41A0-9245-EBC5294CFC9B}" type="presOf" srcId="{48888EA3-20A1-46E5-96CF-521B98F79321}" destId="{B4F03D6F-CDFB-4364-8E04-6DC22C12318A}" srcOrd="0" destOrd="0" presId="urn:microsoft.com/office/officeart/2005/8/layout/vList5"/>
    <dgm:cxn modelId="{826E4F86-F902-40AF-A406-B2B55CB32A55}" srcId="{7B02D07F-1379-4752-A7E6-96E5A1647EBF}" destId="{2BB13A45-672E-4016-B9C8-5CF4EB776724}" srcOrd="0" destOrd="0" parTransId="{5A9DB4ED-7DE2-43AF-AC7A-98A2F69FA81B}" sibTransId="{44D55951-B2E1-43C7-8FF7-6BD69E21F805}"/>
    <dgm:cxn modelId="{8DC95089-9965-4CE4-9232-010083BE1E21}" type="presOf" srcId="{E4416201-A1C3-4325-9AA0-5C2EB596A658}" destId="{19AFEDA9-882A-45A0-AD97-B8B430577FCE}" srcOrd="0" destOrd="2" presId="urn:microsoft.com/office/officeart/2005/8/layout/vList5"/>
    <dgm:cxn modelId="{B893A78D-10AC-41BB-BC51-0C801773B2B7}" type="presOf" srcId="{5DB51A34-9422-4585-8BDE-0B954A572F73}" destId="{5A9367BE-B973-420E-994D-37D785127B74}" srcOrd="0" destOrd="2" presId="urn:microsoft.com/office/officeart/2005/8/layout/vList5"/>
    <dgm:cxn modelId="{E7752595-5CDB-49ED-9294-7DD1951A1AB2}" srcId="{80C9F1F4-5A59-46BB-9FB8-55D67E497348}" destId="{B55B0DA7-35D8-40F1-8525-3D7B23EA0CDD}" srcOrd="0" destOrd="0" parTransId="{4ED4ED49-06A2-49EC-93E0-BE0270ECB8A8}" sibTransId="{658AE5D7-2750-44ED-80EA-C7A52A588260}"/>
    <dgm:cxn modelId="{38BD599E-5E26-41E0-AF38-1E56B0B977A1}" type="presOf" srcId="{AA4C8FCD-437A-4F75-A953-A1A2368F224C}" destId="{12EF90A3-E4A3-4E07-AA0D-421D501624A9}" srcOrd="0" destOrd="0" presId="urn:microsoft.com/office/officeart/2005/8/layout/vList5"/>
    <dgm:cxn modelId="{F66ECF9E-FDDB-45FF-BB08-F68BACA85B95}" srcId="{A98911B3-872D-4D06-9523-820249358E7D}" destId="{60DC88C3-392B-411F-8A3A-2C2858B05BFC}" srcOrd="0" destOrd="0" parTransId="{C6EFA9E3-4BEE-4A84-90C4-26E488D4D955}" sibTransId="{85D92420-427A-4FCF-B95D-CFC90CBE28D9}"/>
    <dgm:cxn modelId="{4D17D79F-C650-4600-AA67-D34F66BCE320}" type="presOf" srcId="{E1B5CAFB-DBE8-4945-8DA1-480F46C80B9C}" destId="{B97703C0-7DDC-46CD-AC29-5A73CF14CE69}" srcOrd="0" destOrd="1" presId="urn:microsoft.com/office/officeart/2005/8/layout/vList5"/>
    <dgm:cxn modelId="{A559E0A2-2E01-4809-8EB0-02CE896D2D26}" type="presOf" srcId="{D735278D-7865-4657-972C-151DC3521BBE}" destId="{19AFEDA9-882A-45A0-AD97-B8B430577FCE}" srcOrd="0" destOrd="0" presId="urn:microsoft.com/office/officeart/2005/8/layout/vList5"/>
    <dgm:cxn modelId="{CCCED6A3-D19E-45AB-BB62-FEB59CCD4787}" type="presOf" srcId="{957DE612-7E63-4EF1-BE62-6F60C2009986}" destId="{00677EF8-5355-40F7-A1ED-CD6A1F479240}" srcOrd="0" destOrd="1" presId="urn:microsoft.com/office/officeart/2005/8/layout/vList5"/>
    <dgm:cxn modelId="{D979BBAA-0244-42E6-9838-9104882F9084}" type="presOf" srcId="{A8BB086B-FF6D-4A46-9F27-208DD47828E5}" destId="{66EC77BF-D82B-408A-BA51-8E6D2694906F}" srcOrd="0" destOrd="0" presId="urn:microsoft.com/office/officeart/2005/8/layout/vList5"/>
    <dgm:cxn modelId="{600817B5-D708-4E74-ABDF-CC742E1CC89E}" srcId="{48888EA3-20A1-46E5-96CF-521B98F79321}" destId="{86E11378-585D-49DD-9D7B-8823975CB9D5}" srcOrd="2" destOrd="0" parTransId="{298F4C94-A6A5-4287-9203-516D07CF3AC5}" sibTransId="{104AA97A-EB09-448A-99BC-E775D4C70FE3}"/>
    <dgm:cxn modelId="{F07096CF-08B0-4EB7-BC6E-94E1B6DA33C1}" srcId="{CE32DE69-51B8-4A65-AFA2-1DC7B95B1E72}" destId="{80C9F1F4-5A59-46BB-9FB8-55D67E497348}" srcOrd="2" destOrd="0" parTransId="{5FDEC31A-D603-41E8-B69A-4AB3DEBE9877}" sibTransId="{B150761E-F551-4CBD-9D60-1EA018A5B089}"/>
    <dgm:cxn modelId="{8389F7D0-4F9A-4424-A1C6-BD8CE791F958}" srcId="{CE32DE69-51B8-4A65-AFA2-1DC7B95B1E72}" destId="{7B02D07F-1379-4752-A7E6-96E5A1647EBF}" srcOrd="0" destOrd="0" parTransId="{D6287D5E-B3BE-49BF-80C3-CD2FB0EAE764}" sibTransId="{B6C8386E-BCF0-4E57-A86D-8FDA40AC7BD9}"/>
    <dgm:cxn modelId="{14300BD2-F13F-45C7-9E09-DC668EBBE125}" srcId="{AA4C8FCD-437A-4F75-A953-A1A2368F224C}" destId="{957DE612-7E63-4EF1-BE62-6F60C2009986}" srcOrd="1" destOrd="0" parTransId="{7769A3C6-B5DC-45F8-B7D5-B65B564E9D67}" sibTransId="{2FC52D99-A468-4B02-BEDA-595C327962C3}"/>
    <dgm:cxn modelId="{1FF147D2-7153-49C4-9921-9A3D1619B970}" type="presOf" srcId="{60DC88C3-392B-411F-8A3A-2C2858B05BFC}" destId="{0A13CED9-F51E-44D3-8AAF-A39781E1416F}" srcOrd="0" destOrd="0" presId="urn:microsoft.com/office/officeart/2005/8/layout/vList5"/>
    <dgm:cxn modelId="{1E9621DA-CEB5-4E75-9D18-96D82C5313D4}" srcId="{A8BB086B-FF6D-4A46-9F27-208DD47828E5}" destId="{E4416201-A1C3-4325-9AA0-5C2EB596A658}" srcOrd="2" destOrd="0" parTransId="{2BB5AB8B-CC82-4790-9428-A06523597E4B}" sibTransId="{5A252B09-7A83-43FD-8DC9-6E14D57025E5}"/>
    <dgm:cxn modelId="{6F3168EE-6432-4ACC-BE77-847C8F635D0D}" type="presOf" srcId="{3AEA9F75-3307-425D-81EE-269928527E02}" destId="{19AFEDA9-882A-45A0-AD97-B8B430577FCE}" srcOrd="0" destOrd="1" presId="urn:microsoft.com/office/officeart/2005/8/layout/vList5"/>
    <dgm:cxn modelId="{EA10A3F6-1DE7-49EE-B14A-DCDFD985AC41}" srcId="{80C9F1F4-5A59-46BB-9FB8-55D67E497348}" destId="{8684D0A5-9D25-44AB-AE16-5026FA8CAA5E}" srcOrd="1" destOrd="0" parTransId="{46750535-C4CE-44D5-8FED-D6290001A3D6}" sibTransId="{205DC7D0-E553-4F47-B03E-58DFD6EA35CE}"/>
    <dgm:cxn modelId="{5CB427FB-0384-494C-81A6-29390E29AE0E}" type="presOf" srcId="{2BB13A45-672E-4016-B9C8-5CF4EB776724}" destId="{64CB9369-1604-475B-BC4E-363B2F867182}" srcOrd="0" destOrd="0" presId="urn:microsoft.com/office/officeart/2005/8/layout/vList5"/>
    <dgm:cxn modelId="{FD01E2FF-BE0A-439B-8714-353CB77C4141}" srcId="{CE32DE69-51B8-4A65-AFA2-1DC7B95B1E72}" destId="{48888EA3-20A1-46E5-96CF-521B98F79321}" srcOrd="4" destOrd="0" parTransId="{E921EFE6-68D5-4BAD-AC90-3BD958173896}" sibTransId="{BCA81561-4B4F-4E3A-AC57-658BE8802FA6}"/>
    <dgm:cxn modelId="{C4725899-C919-45F8-985B-FE04C2989913}" type="presParOf" srcId="{98F4FAFA-9407-4718-8AF6-C2F7960DA451}" destId="{60140FD5-6D2D-4219-84DD-359E297CADDC}" srcOrd="0" destOrd="0" presId="urn:microsoft.com/office/officeart/2005/8/layout/vList5"/>
    <dgm:cxn modelId="{98BC66A4-961B-43EC-9058-64D36316896A}" type="presParOf" srcId="{60140FD5-6D2D-4219-84DD-359E297CADDC}" destId="{7A0F3BA8-B676-4E7F-AD1E-5A50E0395958}" srcOrd="0" destOrd="0" presId="urn:microsoft.com/office/officeart/2005/8/layout/vList5"/>
    <dgm:cxn modelId="{169C3D72-AEE3-4FFE-B816-ACCB70897FCF}" type="presParOf" srcId="{60140FD5-6D2D-4219-84DD-359E297CADDC}" destId="{64CB9369-1604-475B-BC4E-363B2F867182}" srcOrd="1" destOrd="0" presId="urn:microsoft.com/office/officeart/2005/8/layout/vList5"/>
    <dgm:cxn modelId="{1C71B5F2-54AD-45B0-8A16-3501FC153175}" type="presParOf" srcId="{98F4FAFA-9407-4718-8AF6-C2F7960DA451}" destId="{4757766E-CC59-477E-863B-B240E2BF5869}" srcOrd="1" destOrd="0" presId="urn:microsoft.com/office/officeart/2005/8/layout/vList5"/>
    <dgm:cxn modelId="{65075574-A779-4654-A5B3-EBD48ECBC7B5}" type="presParOf" srcId="{98F4FAFA-9407-4718-8AF6-C2F7960DA451}" destId="{5DA45013-AA3F-4BA8-8AA0-023016BB9FC5}" srcOrd="2" destOrd="0" presId="urn:microsoft.com/office/officeart/2005/8/layout/vList5"/>
    <dgm:cxn modelId="{8E874998-6FE3-49FB-8FBE-07DA96F021D5}" type="presParOf" srcId="{5DA45013-AA3F-4BA8-8AA0-023016BB9FC5}" destId="{3BA588BF-DCE5-4100-86C0-3304CAF5CF9A}" srcOrd="0" destOrd="0" presId="urn:microsoft.com/office/officeart/2005/8/layout/vList5"/>
    <dgm:cxn modelId="{9A2A10A5-8DBC-43FF-9D17-A754CE718D2D}" type="presParOf" srcId="{5DA45013-AA3F-4BA8-8AA0-023016BB9FC5}" destId="{0A13CED9-F51E-44D3-8AAF-A39781E1416F}" srcOrd="1" destOrd="0" presId="urn:microsoft.com/office/officeart/2005/8/layout/vList5"/>
    <dgm:cxn modelId="{C788D4EB-99DF-497A-B6AA-96D3E4189E27}" type="presParOf" srcId="{98F4FAFA-9407-4718-8AF6-C2F7960DA451}" destId="{3456FFBC-B7AD-46D9-8B2A-7E8846FF170E}" srcOrd="3" destOrd="0" presId="urn:microsoft.com/office/officeart/2005/8/layout/vList5"/>
    <dgm:cxn modelId="{9B536897-E95D-41F0-8308-46EE23124541}" type="presParOf" srcId="{98F4FAFA-9407-4718-8AF6-C2F7960DA451}" destId="{F4BF745A-4D4C-461A-9B6C-DC39D0A10208}" srcOrd="4" destOrd="0" presId="urn:microsoft.com/office/officeart/2005/8/layout/vList5"/>
    <dgm:cxn modelId="{E8EEC920-8D87-406B-80C3-7873EB38DDB0}" type="presParOf" srcId="{F4BF745A-4D4C-461A-9B6C-DC39D0A10208}" destId="{8DFD91B8-C88D-4DFF-8F52-4BBF1C62A7DE}" srcOrd="0" destOrd="0" presId="urn:microsoft.com/office/officeart/2005/8/layout/vList5"/>
    <dgm:cxn modelId="{F38ECCE2-E29F-4FAA-A46A-10A523B766A6}" type="presParOf" srcId="{F4BF745A-4D4C-461A-9B6C-DC39D0A10208}" destId="{5A9367BE-B973-420E-994D-37D785127B74}" srcOrd="1" destOrd="0" presId="urn:microsoft.com/office/officeart/2005/8/layout/vList5"/>
    <dgm:cxn modelId="{8BE45AA9-8A51-4C3B-9FB2-938122425C90}" type="presParOf" srcId="{98F4FAFA-9407-4718-8AF6-C2F7960DA451}" destId="{8C10B427-E5A3-402E-81D8-96F02D02952F}" srcOrd="5" destOrd="0" presId="urn:microsoft.com/office/officeart/2005/8/layout/vList5"/>
    <dgm:cxn modelId="{5B36256F-05F9-44C5-92CF-1985EFA36426}" type="presParOf" srcId="{98F4FAFA-9407-4718-8AF6-C2F7960DA451}" destId="{39136D7F-80CF-40F6-85DD-72F949CA6590}" srcOrd="6" destOrd="0" presId="urn:microsoft.com/office/officeart/2005/8/layout/vList5"/>
    <dgm:cxn modelId="{E91F25B2-C01E-4C7A-992C-A2D0A6A4A383}" type="presParOf" srcId="{39136D7F-80CF-40F6-85DD-72F949CA6590}" destId="{12EF90A3-E4A3-4E07-AA0D-421D501624A9}" srcOrd="0" destOrd="0" presId="urn:microsoft.com/office/officeart/2005/8/layout/vList5"/>
    <dgm:cxn modelId="{9BF2DBAE-CD1A-4C88-93DE-435E722F822A}" type="presParOf" srcId="{39136D7F-80CF-40F6-85DD-72F949CA6590}" destId="{00677EF8-5355-40F7-A1ED-CD6A1F479240}" srcOrd="1" destOrd="0" presId="urn:microsoft.com/office/officeart/2005/8/layout/vList5"/>
    <dgm:cxn modelId="{70E7A317-6841-42D1-A919-63DC9FFD544B}" type="presParOf" srcId="{98F4FAFA-9407-4718-8AF6-C2F7960DA451}" destId="{9731C63F-C5D8-4B5F-855F-AF858F282DF4}" srcOrd="7" destOrd="0" presId="urn:microsoft.com/office/officeart/2005/8/layout/vList5"/>
    <dgm:cxn modelId="{826D9517-DD97-41B2-AFB4-C602EEBBA1B9}" type="presParOf" srcId="{98F4FAFA-9407-4718-8AF6-C2F7960DA451}" destId="{10B87EC6-2A7C-4877-A933-6EFB9C540C1F}" srcOrd="8" destOrd="0" presId="urn:microsoft.com/office/officeart/2005/8/layout/vList5"/>
    <dgm:cxn modelId="{D794A490-D558-4642-BDD9-597E5BE77B09}" type="presParOf" srcId="{10B87EC6-2A7C-4877-A933-6EFB9C540C1F}" destId="{B4F03D6F-CDFB-4364-8E04-6DC22C12318A}" srcOrd="0" destOrd="0" presId="urn:microsoft.com/office/officeart/2005/8/layout/vList5"/>
    <dgm:cxn modelId="{12CCE16E-A504-4F59-B4D8-B476AA8C3676}" type="presParOf" srcId="{10B87EC6-2A7C-4877-A933-6EFB9C540C1F}" destId="{B97703C0-7DDC-46CD-AC29-5A73CF14CE69}" srcOrd="1" destOrd="0" presId="urn:microsoft.com/office/officeart/2005/8/layout/vList5"/>
    <dgm:cxn modelId="{19BF5ED3-1A57-4CFE-8BCF-B300F689AD99}" type="presParOf" srcId="{98F4FAFA-9407-4718-8AF6-C2F7960DA451}" destId="{627E9968-AFF1-425F-B882-38FC535031D9}" srcOrd="9" destOrd="0" presId="urn:microsoft.com/office/officeart/2005/8/layout/vList5"/>
    <dgm:cxn modelId="{DFA38B63-8B0E-4A2B-B0B5-4A3E5C0B164A}" type="presParOf" srcId="{98F4FAFA-9407-4718-8AF6-C2F7960DA451}" destId="{672D80A5-7BC6-4EFB-A332-45E97554BF4A}" srcOrd="10" destOrd="0" presId="urn:microsoft.com/office/officeart/2005/8/layout/vList5"/>
    <dgm:cxn modelId="{78480BF6-5AD7-485D-8E71-8F575AD9AEA4}" type="presParOf" srcId="{672D80A5-7BC6-4EFB-A332-45E97554BF4A}" destId="{66EC77BF-D82B-408A-BA51-8E6D2694906F}" srcOrd="0" destOrd="0" presId="urn:microsoft.com/office/officeart/2005/8/layout/vList5"/>
    <dgm:cxn modelId="{A48D9D5A-BA23-4F5D-9588-F2D671918DED}" type="presParOf" srcId="{672D80A5-7BC6-4EFB-A332-45E97554BF4A}" destId="{19AFEDA9-882A-45A0-AD97-B8B430577FCE}"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4CB9369-1604-475B-BC4E-363B2F867182}">
      <dsp:nvSpPr>
        <dsp:cNvPr id="0" name=""/>
        <dsp:cNvSpPr/>
      </dsp:nvSpPr>
      <dsp:spPr>
        <a:xfrm rot="5400000">
          <a:off x="6872275" y="-3015881"/>
          <a:ext cx="556665" cy="6729984"/>
        </a:xfrm>
        <a:prstGeom prst="round2SameRect">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14300" lvl="1" indent="-114300" algn="l" defTabSz="622300">
            <a:lnSpc>
              <a:spcPct val="90000"/>
            </a:lnSpc>
            <a:spcBef>
              <a:spcPct val="0"/>
            </a:spcBef>
            <a:spcAft>
              <a:spcPct val="15000"/>
            </a:spcAft>
            <a:buChar char="•"/>
          </a:pPr>
          <a:r>
            <a:rPr lang="da-DK" sz="1400" kern="1200"/>
            <a:t>Kan hjælpe med at filtrere ondsindet </a:t>
          </a:r>
          <a:r>
            <a:rPr lang="da-DK" sz="1400" kern="1200" err="1"/>
            <a:t>traffik</a:t>
          </a:r>
          <a:endParaRPr lang="en-US" sz="1400" kern="1200"/>
        </a:p>
        <a:p>
          <a:pPr marL="114300" lvl="1" indent="-114300" algn="l" defTabSz="622300">
            <a:lnSpc>
              <a:spcPct val="90000"/>
            </a:lnSpc>
            <a:spcBef>
              <a:spcPct val="0"/>
            </a:spcBef>
            <a:spcAft>
              <a:spcPct val="15000"/>
            </a:spcAft>
            <a:buChar char="•"/>
          </a:pPr>
          <a:r>
            <a:rPr lang="da-DK" sz="1400" kern="1200"/>
            <a:t>Omdiriger </a:t>
          </a:r>
          <a:r>
            <a:rPr lang="da-DK" sz="1400" kern="1200" err="1"/>
            <a:t>traffik</a:t>
          </a:r>
          <a:r>
            <a:rPr lang="da-DK" sz="1400" kern="1200"/>
            <a:t> via beskyttede netværk</a:t>
          </a:r>
          <a:endParaRPr lang="en-US" sz="1400" kern="1200"/>
        </a:p>
      </dsp:txBody>
      <dsp:txXfrm rot="-5400000">
        <a:off x="3785616" y="97952"/>
        <a:ext cx="6702810" cy="502317"/>
      </dsp:txXfrm>
    </dsp:sp>
    <dsp:sp modelId="{7A0F3BA8-B676-4E7F-AD1E-5A50E0395958}">
      <dsp:nvSpPr>
        <dsp:cNvPr id="0" name=""/>
        <dsp:cNvSpPr/>
      </dsp:nvSpPr>
      <dsp:spPr>
        <a:xfrm>
          <a:off x="0" y="1195"/>
          <a:ext cx="3785616" cy="695831"/>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36195" rIns="72390" bIns="36195" numCol="1" spcCol="1270" anchor="ctr" anchorCtr="0">
          <a:noAutofit/>
        </a:bodyPr>
        <a:lstStyle/>
        <a:p>
          <a:pPr marL="0" lvl="0" indent="0" algn="ctr" defTabSz="844550">
            <a:lnSpc>
              <a:spcPct val="90000"/>
            </a:lnSpc>
            <a:spcBef>
              <a:spcPct val="0"/>
            </a:spcBef>
            <a:spcAft>
              <a:spcPct val="35000"/>
            </a:spcAft>
            <a:buNone/>
          </a:pPr>
          <a:r>
            <a:rPr lang="da-DK" sz="1900" kern="1200"/>
            <a:t>Kontakt hosting eller internetudbyder</a:t>
          </a:r>
          <a:endParaRPr lang="en-US" sz="1900" kern="1200"/>
        </a:p>
      </dsp:txBody>
      <dsp:txXfrm>
        <a:off x="33968" y="35163"/>
        <a:ext cx="3717680" cy="627895"/>
      </dsp:txXfrm>
    </dsp:sp>
    <dsp:sp modelId="{0A13CED9-F51E-44D3-8AAF-A39781E1416F}">
      <dsp:nvSpPr>
        <dsp:cNvPr id="0" name=""/>
        <dsp:cNvSpPr/>
      </dsp:nvSpPr>
      <dsp:spPr>
        <a:xfrm rot="5400000">
          <a:off x="6872275" y="-2285257"/>
          <a:ext cx="556665" cy="6729984"/>
        </a:xfrm>
        <a:prstGeom prst="round2SameRect">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14300" lvl="1" indent="-114300" algn="l" defTabSz="622300">
            <a:lnSpc>
              <a:spcPct val="90000"/>
            </a:lnSpc>
            <a:spcBef>
              <a:spcPct val="0"/>
            </a:spcBef>
            <a:spcAft>
              <a:spcPct val="15000"/>
            </a:spcAft>
            <a:buChar char="•"/>
          </a:pPr>
          <a:r>
            <a:rPr lang="en-US" sz="1400" kern="1200"/>
            <a:t>Cloudflare / Akamai / AWS Shield / Azure DDoS Protection</a:t>
          </a:r>
        </a:p>
      </dsp:txBody>
      <dsp:txXfrm rot="-5400000">
        <a:off x="3785616" y="828576"/>
        <a:ext cx="6702810" cy="502317"/>
      </dsp:txXfrm>
    </dsp:sp>
    <dsp:sp modelId="{3BA588BF-DCE5-4100-86C0-3304CAF5CF9A}">
      <dsp:nvSpPr>
        <dsp:cNvPr id="0" name=""/>
        <dsp:cNvSpPr/>
      </dsp:nvSpPr>
      <dsp:spPr>
        <a:xfrm>
          <a:off x="0" y="731818"/>
          <a:ext cx="3785616" cy="695831"/>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36195" rIns="72390" bIns="36195" numCol="1" spcCol="1270" anchor="ctr" anchorCtr="0">
          <a:noAutofit/>
        </a:bodyPr>
        <a:lstStyle/>
        <a:p>
          <a:pPr marL="0" lvl="0" indent="0" algn="ctr" defTabSz="844550">
            <a:lnSpc>
              <a:spcPct val="90000"/>
            </a:lnSpc>
            <a:spcBef>
              <a:spcPct val="0"/>
            </a:spcBef>
            <a:spcAft>
              <a:spcPct val="35000"/>
            </a:spcAft>
            <a:buNone/>
          </a:pPr>
          <a:r>
            <a:rPr lang="da-DK" sz="1900" kern="1200"/>
            <a:t>Aktivér DDoS-beskyttelse</a:t>
          </a:r>
          <a:endParaRPr lang="en-US" sz="1900" kern="1200"/>
        </a:p>
      </dsp:txBody>
      <dsp:txXfrm>
        <a:off x="33968" y="765786"/>
        <a:ext cx="3717680" cy="627895"/>
      </dsp:txXfrm>
    </dsp:sp>
    <dsp:sp modelId="{5A9367BE-B973-420E-994D-37D785127B74}">
      <dsp:nvSpPr>
        <dsp:cNvPr id="0" name=""/>
        <dsp:cNvSpPr/>
      </dsp:nvSpPr>
      <dsp:spPr>
        <a:xfrm rot="5400000">
          <a:off x="6872275" y="-1554634"/>
          <a:ext cx="556665" cy="6729984"/>
        </a:xfrm>
        <a:prstGeom prst="round2SameRect">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57150" lvl="1" indent="-57150" algn="l" defTabSz="466725">
            <a:lnSpc>
              <a:spcPct val="90000"/>
            </a:lnSpc>
            <a:spcBef>
              <a:spcPct val="0"/>
            </a:spcBef>
            <a:spcAft>
              <a:spcPct val="15000"/>
            </a:spcAft>
            <a:buChar char="•"/>
          </a:pPr>
          <a:r>
            <a:rPr lang="da-DK" sz="1050" kern="1200"/>
            <a:t>Rate-limiting</a:t>
          </a:r>
          <a:endParaRPr lang="en-US" sz="1050" kern="1200"/>
        </a:p>
        <a:p>
          <a:pPr marL="57150" lvl="1" indent="-57150" algn="l" defTabSz="466725">
            <a:lnSpc>
              <a:spcPct val="90000"/>
            </a:lnSpc>
            <a:spcBef>
              <a:spcPct val="0"/>
            </a:spcBef>
            <a:spcAft>
              <a:spcPct val="15000"/>
            </a:spcAft>
            <a:buChar char="•"/>
          </a:pPr>
          <a:r>
            <a:rPr lang="da-DK" sz="1050" kern="1200"/>
            <a:t>IP-Blokering</a:t>
          </a:r>
          <a:endParaRPr lang="en-US" sz="1050" kern="1200"/>
        </a:p>
        <a:p>
          <a:pPr marL="57150" lvl="1" indent="-57150" algn="l" defTabSz="466725">
            <a:lnSpc>
              <a:spcPct val="90000"/>
            </a:lnSpc>
            <a:spcBef>
              <a:spcPct val="0"/>
            </a:spcBef>
            <a:spcAft>
              <a:spcPct val="15000"/>
            </a:spcAft>
            <a:buChar char="•"/>
          </a:pPr>
          <a:r>
            <a:rPr lang="da-DK" sz="1050" kern="1200" err="1"/>
            <a:t>Whitelisting</a:t>
          </a:r>
          <a:r>
            <a:rPr lang="da-DK" sz="1050" kern="1200"/>
            <a:t> af kendte </a:t>
          </a:r>
          <a:r>
            <a:rPr lang="da-DK" sz="1050" kern="1200" err="1"/>
            <a:t>IP’er</a:t>
          </a:r>
          <a:endParaRPr lang="en-US" sz="1050" kern="1200"/>
        </a:p>
        <a:p>
          <a:pPr marL="57150" lvl="1" indent="-57150" algn="l" defTabSz="466725">
            <a:lnSpc>
              <a:spcPct val="90000"/>
            </a:lnSpc>
            <a:spcBef>
              <a:spcPct val="0"/>
            </a:spcBef>
            <a:spcAft>
              <a:spcPct val="15000"/>
            </a:spcAft>
            <a:buChar char="•"/>
          </a:pPr>
          <a:r>
            <a:rPr lang="da-DK" sz="1050" kern="1200"/>
            <a:t>Aktivering af Web Application Firewall (WAF)</a:t>
          </a:r>
          <a:endParaRPr lang="en-US" sz="1050" kern="1200"/>
        </a:p>
      </dsp:txBody>
      <dsp:txXfrm rot="-5400000">
        <a:off x="3785616" y="1559199"/>
        <a:ext cx="6702810" cy="502317"/>
      </dsp:txXfrm>
    </dsp:sp>
    <dsp:sp modelId="{8DFD91B8-C88D-4DFF-8F52-4BBF1C62A7DE}">
      <dsp:nvSpPr>
        <dsp:cNvPr id="0" name=""/>
        <dsp:cNvSpPr/>
      </dsp:nvSpPr>
      <dsp:spPr>
        <a:xfrm>
          <a:off x="0" y="1462441"/>
          <a:ext cx="3785616" cy="695831"/>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36195" rIns="72390" bIns="36195" numCol="1" spcCol="1270" anchor="ctr" anchorCtr="0">
          <a:noAutofit/>
        </a:bodyPr>
        <a:lstStyle/>
        <a:p>
          <a:pPr marL="0" lvl="0" indent="0" algn="ctr" defTabSz="844550">
            <a:lnSpc>
              <a:spcPct val="90000"/>
            </a:lnSpc>
            <a:spcBef>
              <a:spcPct val="0"/>
            </a:spcBef>
            <a:spcAft>
              <a:spcPct val="35000"/>
            </a:spcAft>
            <a:buNone/>
          </a:pPr>
          <a:r>
            <a:rPr lang="da-DK" sz="1900" kern="1200"/>
            <a:t>Begræns netværksadgang midlertidigt</a:t>
          </a:r>
          <a:endParaRPr lang="en-US" sz="1900" kern="1200"/>
        </a:p>
      </dsp:txBody>
      <dsp:txXfrm>
        <a:off x="33968" y="1496409"/>
        <a:ext cx="3717680" cy="627895"/>
      </dsp:txXfrm>
    </dsp:sp>
    <dsp:sp modelId="{00677EF8-5355-40F7-A1ED-CD6A1F479240}">
      <dsp:nvSpPr>
        <dsp:cNvPr id="0" name=""/>
        <dsp:cNvSpPr/>
      </dsp:nvSpPr>
      <dsp:spPr>
        <a:xfrm rot="5400000">
          <a:off x="6872275" y="-824011"/>
          <a:ext cx="556665" cy="6729984"/>
        </a:xfrm>
        <a:prstGeom prst="round2SameRect">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14300" lvl="1" indent="-114300" algn="l" defTabSz="622300">
            <a:lnSpc>
              <a:spcPct val="90000"/>
            </a:lnSpc>
            <a:spcBef>
              <a:spcPct val="0"/>
            </a:spcBef>
            <a:spcAft>
              <a:spcPct val="15000"/>
            </a:spcAft>
            <a:buChar char="•"/>
          </a:pPr>
          <a:r>
            <a:rPr lang="da-DK" sz="1400" kern="1200"/>
            <a:t>Skifte til backup-systemer eller midlertidig platform</a:t>
          </a:r>
          <a:endParaRPr lang="en-US" sz="1400" kern="1200"/>
        </a:p>
        <a:p>
          <a:pPr marL="114300" lvl="1" indent="-114300" algn="l" defTabSz="622300">
            <a:lnSpc>
              <a:spcPct val="90000"/>
            </a:lnSpc>
            <a:spcBef>
              <a:spcPct val="0"/>
            </a:spcBef>
            <a:spcAft>
              <a:spcPct val="15000"/>
            </a:spcAft>
            <a:buChar char="•"/>
          </a:pPr>
          <a:r>
            <a:rPr lang="en-US" sz="1400" kern="1200" err="1"/>
            <a:t>Informere</a:t>
          </a:r>
          <a:r>
            <a:rPr lang="en-US" sz="1400" kern="1200"/>
            <a:t> </a:t>
          </a:r>
          <a:r>
            <a:rPr lang="en-US" sz="1400" kern="1200" err="1"/>
            <a:t>kunder</a:t>
          </a:r>
          <a:r>
            <a:rPr lang="en-US" sz="1400" kern="1200"/>
            <a:t>/</a:t>
          </a:r>
          <a:r>
            <a:rPr lang="en-US" sz="1400" kern="1200" err="1"/>
            <a:t>brugere</a:t>
          </a:r>
          <a:r>
            <a:rPr lang="en-US" sz="1400" kern="1200"/>
            <a:t> om </a:t>
          </a:r>
          <a:r>
            <a:rPr lang="en-US" sz="1400" kern="1200" err="1"/>
            <a:t>driftsproblemer</a:t>
          </a:r>
          <a:endParaRPr lang="en-US" sz="1400" kern="1200"/>
        </a:p>
      </dsp:txBody>
      <dsp:txXfrm rot="-5400000">
        <a:off x="3785616" y="2289822"/>
        <a:ext cx="6702810" cy="502317"/>
      </dsp:txXfrm>
    </dsp:sp>
    <dsp:sp modelId="{12EF90A3-E4A3-4E07-AA0D-421D501624A9}">
      <dsp:nvSpPr>
        <dsp:cNvPr id="0" name=""/>
        <dsp:cNvSpPr/>
      </dsp:nvSpPr>
      <dsp:spPr>
        <a:xfrm>
          <a:off x="0" y="2193064"/>
          <a:ext cx="3785616" cy="695831"/>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36195" rIns="72390" bIns="36195" numCol="1" spcCol="1270" anchor="ctr" anchorCtr="0">
          <a:noAutofit/>
        </a:bodyPr>
        <a:lstStyle/>
        <a:p>
          <a:pPr marL="0" lvl="0" indent="0" algn="ctr" defTabSz="844550">
            <a:lnSpc>
              <a:spcPct val="90000"/>
            </a:lnSpc>
            <a:spcBef>
              <a:spcPct val="0"/>
            </a:spcBef>
            <a:spcAft>
              <a:spcPct val="35000"/>
            </a:spcAft>
            <a:buNone/>
          </a:pPr>
          <a:r>
            <a:rPr lang="da-DK" sz="1900" kern="1200"/>
            <a:t>Opret Nødplan</a:t>
          </a:r>
          <a:endParaRPr lang="en-US" sz="1900" kern="1200"/>
        </a:p>
      </dsp:txBody>
      <dsp:txXfrm>
        <a:off x="33968" y="2227032"/>
        <a:ext cx="3717680" cy="627895"/>
      </dsp:txXfrm>
    </dsp:sp>
    <dsp:sp modelId="{B97703C0-7DDC-46CD-AC29-5A73CF14CE69}">
      <dsp:nvSpPr>
        <dsp:cNvPr id="0" name=""/>
        <dsp:cNvSpPr/>
      </dsp:nvSpPr>
      <dsp:spPr>
        <a:xfrm rot="5400000">
          <a:off x="6872275" y="-93388"/>
          <a:ext cx="556665" cy="6729984"/>
        </a:xfrm>
        <a:prstGeom prst="round2SameRect">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14300" lvl="1" indent="-114300" algn="l" defTabSz="533400">
            <a:lnSpc>
              <a:spcPct val="90000"/>
            </a:lnSpc>
            <a:spcBef>
              <a:spcPct val="0"/>
            </a:spcBef>
            <a:spcAft>
              <a:spcPct val="15000"/>
            </a:spcAft>
            <a:buChar char="•"/>
          </a:pPr>
          <a:r>
            <a:rPr lang="en-US" sz="1200" kern="1200"/>
            <a:t>Gem trafikdata</a:t>
          </a:r>
        </a:p>
        <a:p>
          <a:pPr marL="114300" lvl="1" indent="-114300" algn="l" defTabSz="533400">
            <a:lnSpc>
              <a:spcPct val="90000"/>
            </a:lnSpc>
            <a:spcBef>
              <a:spcPct val="0"/>
            </a:spcBef>
            <a:spcAft>
              <a:spcPct val="15000"/>
            </a:spcAft>
            <a:buChar char="•"/>
          </a:pPr>
          <a:r>
            <a:rPr lang="en-US" sz="1200" kern="1200" err="1"/>
            <a:t>Dokumentér</a:t>
          </a:r>
          <a:r>
            <a:rPr lang="en-US" sz="1200" kern="1200"/>
            <a:t> </a:t>
          </a:r>
          <a:r>
            <a:rPr lang="en-US" sz="1200" kern="1200" err="1"/>
            <a:t>tidslinje</a:t>
          </a:r>
          <a:r>
            <a:rPr lang="en-US" sz="1200" kern="1200"/>
            <a:t> </a:t>
          </a:r>
          <a:r>
            <a:rPr lang="en-US" sz="1200" kern="1200" err="1"/>
            <a:t>og</a:t>
          </a:r>
          <a:r>
            <a:rPr lang="en-US" sz="1200" kern="1200"/>
            <a:t> </a:t>
          </a:r>
          <a:r>
            <a:rPr lang="en-US" sz="1200" kern="1200" err="1"/>
            <a:t>respons-handlinger</a:t>
          </a:r>
          <a:endParaRPr lang="en-US" sz="1200" kern="1200"/>
        </a:p>
        <a:p>
          <a:pPr marL="114300" lvl="1" indent="-114300" algn="l" defTabSz="533400">
            <a:lnSpc>
              <a:spcPct val="90000"/>
            </a:lnSpc>
            <a:spcBef>
              <a:spcPct val="0"/>
            </a:spcBef>
            <a:spcAft>
              <a:spcPct val="15000"/>
            </a:spcAft>
            <a:buChar char="•"/>
          </a:pPr>
          <a:r>
            <a:rPr lang="da-DK" sz="1200" kern="1200"/>
            <a:t>Kan bruges til efteranalyse eller politianmeldelse</a:t>
          </a:r>
          <a:endParaRPr lang="en-US" sz="1200" kern="1200"/>
        </a:p>
      </dsp:txBody>
      <dsp:txXfrm rot="-5400000">
        <a:off x="3785616" y="3020445"/>
        <a:ext cx="6702810" cy="502317"/>
      </dsp:txXfrm>
    </dsp:sp>
    <dsp:sp modelId="{B4F03D6F-CDFB-4364-8E04-6DC22C12318A}">
      <dsp:nvSpPr>
        <dsp:cNvPr id="0" name=""/>
        <dsp:cNvSpPr/>
      </dsp:nvSpPr>
      <dsp:spPr>
        <a:xfrm>
          <a:off x="0" y="2923688"/>
          <a:ext cx="3785616" cy="695831"/>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36195" rIns="72390" bIns="36195" numCol="1" spcCol="1270" anchor="ctr" anchorCtr="0">
          <a:noAutofit/>
        </a:bodyPr>
        <a:lstStyle/>
        <a:p>
          <a:pPr marL="0" lvl="0" indent="0" algn="ctr" defTabSz="844550">
            <a:lnSpc>
              <a:spcPct val="90000"/>
            </a:lnSpc>
            <a:spcBef>
              <a:spcPct val="0"/>
            </a:spcBef>
            <a:spcAft>
              <a:spcPct val="35000"/>
            </a:spcAft>
            <a:buNone/>
          </a:pPr>
          <a:r>
            <a:rPr lang="da-DK" sz="1900" kern="1200"/>
            <a:t>Logning og dokumentation</a:t>
          </a:r>
          <a:endParaRPr lang="en-US" sz="1900" kern="1200"/>
        </a:p>
      </dsp:txBody>
      <dsp:txXfrm>
        <a:off x="33968" y="2957656"/>
        <a:ext cx="3717680" cy="627895"/>
      </dsp:txXfrm>
    </dsp:sp>
    <dsp:sp modelId="{19AFEDA9-882A-45A0-AD97-B8B430577FCE}">
      <dsp:nvSpPr>
        <dsp:cNvPr id="0" name=""/>
        <dsp:cNvSpPr/>
      </dsp:nvSpPr>
      <dsp:spPr>
        <a:xfrm rot="5400000">
          <a:off x="6872275" y="637235"/>
          <a:ext cx="556665" cy="6729984"/>
        </a:xfrm>
        <a:prstGeom prst="round2SameRect">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14300" lvl="1" indent="-114300" algn="l" defTabSz="533400">
            <a:lnSpc>
              <a:spcPct val="90000"/>
            </a:lnSpc>
            <a:spcBef>
              <a:spcPct val="0"/>
            </a:spcBef>
            <a:spcAft>
              <a:spcPct val="15000"/>
            </a:spcAft>
            <a:buChar char="•"/>
          </a:pPr>
          <a:r>
            <a:rPr lang="en-US" sz="1200" kern="1200"/>
            <a:t>Gennemfør teknisk post-mortem</a:t>
          </a:r>
        </a:p>
        <a:p>
          <a:pPr marL="114300" lvl="1" indent="-114300" algn="l" defTabSz="533400">
            <a:lnSpc>
              <a:spcPct val="90000"/>
            </a:lnSpc>
            <a:spcBef>
              <a:spcPct val="0"/>
            </a:spcBef>
            <a:spcAft>
              <a:spcPct val="15000"/>
            </a:spcAft>
            <a:buChar char="•"/>
          </a:pPr>
          <a:r>
            <a:rPr lang="en-US" sz="1200" kern="1200"/>
            <a:t>Stram sikkerhedsforanstaltninger</a:t>
          </a:r>
        </a:p>
        <a:p>
          <a:pPr marL="114300" lvl="1" indent="-114300" algn="l" defTabSz="533400">
            <a:lnSpc>
              <a:spcPct val="90000"/>
            </a:lnSpc>
            <a:spcBef>
              <a:spcPct val="0"/>
            </a:spcBef>
            <a:spcAft>
              <a:spcPct val="15000"/>
            </a:spcAft>
            <a:buChar char="•"/>
          </a:pPr>
          <a:r>
            <a:rPr lang="en-US" sz="1200" kern="1200" err="1"/>
            <a:t>Opdater</a:t>
          </a:r>
          <a:r>
            <a:rPr lang="en-US" sz="1200" kern="1200"/>
            <a:t> </a:t>
          </a:r>
          <a:r>
            <a:rPr lang="en-US" sz="1200" kern="1200" err="1"/>
            <a:t>beredskabsplaner</a:t>
          </a:r>
          <a:endParaRPr lang="en-US" sz="1200" kern="1200"/>
        </a:p>
      </dsp:txBody>
      <dsp:txXfrm rot="-5400000">
        <a:off x="3785616" y="3751068"/>
        <a:ext cx="6702810" cy="502317"/>
      </dsp:txXfrm>
    </dsp:sp>
    <dsp:sp modelId="{66EC77BF-D82B-408A-BA51-8E6D2694906F}">
      <dsp:nvSpPr>
        <dsp:cNvPr id="0" name=""/>
        <dsp:cNvSpPr/>
      </dsp:nvSpPr>
      <dsp:spPr>
        <a:xfrm>
          <a:off x="0" y="3654311"/>
          <a:ext cx="3785616" cy="695831"/>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36195" rIns="72390" bIns="36195" numCol="1" spcCol="1270" anchor="ctr" anchorCtr="0">
          <a:noAutofit/>
        </a:bodyPr>
        <a:lstStyle/>
        <a:p>
          <a:pPr marL="0" lvl="0" indent="0" algn="ctr" defTabSz="844550">
            <a:lnSpc>
              <a:spcPct val="90000"/>
            </a:lnSpc>
            <a:spcBef>
              <a:spcPct val="0"/>
            </a:spcBef>
            <a:spcAft>
              <a:spcPct val="35000"/>
            </a:spcAft>
            <a:buNone/>
          </a:pPr>
          <a:r>
            <a:rPr lang="da-DK" sz="1900" kern="1200"/>
            <a:t>Evaluér og forbedr beredskab (PCDA) – Efter angrebet</a:t>
          </a:r>
          <a:endParaRPr lang="en-US" sz="1900" kern="1200"/>
        </a:p>
      </dsp:txBody>
      <dsp:txXfrm>
        <a:off x="33968" y="3688279"/>
        <a:ext cx="3717680" cy="627895"/>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11-05T17:19:57.196"/>
    </inkml:context>
    <inkml:brush xml:id="br0">
      <inkml:brushProperty name="width" value="0.035" units="cm"/>
      <inkml:brushProperty name="height" value="0.035" units="cm"/>
      <inkml:brushProperty name="color" value="#DDDDDD"/>
    </inkml:brush>
  </inkml:definitions>
  <inkml:trace contextRef="#ctx0" brushRef="#br0">72 126 24575,'-2'4'0,"0"-1"0,1 1 0,-2-1 0,1 1 0,0-1 0,-1 0 0,1 0 0,-1 0 0,0-1 0,0 1 0,0 0 0,0-1 0,0 0 0,-1 0 0,-5 3 0,8-5 0,1-1 0,0 1 0,0-1 0,-1 0 0,1 1 0,0-1 0,0 1 0,0-1 0,0 1 0,0-1 0,0 0 0,0 1 0,0-1 0,0 1 0,0-1 0,0 1 0,0-1 0,0 0 0,0 1 0,1-1 0,-1 1 0,0-1 0,0 1 0,1-1 0,-1 1 0,0-1 0,1 1 0,-1-1 0,1 0 0,12-24 0,-11 20 0,13-18 0,-5 12 0,-10 10 0,0 1 0,0 0 0,0 0 0,0 0 0,0 0 0,0 0 0,1 0 0,-1 0 0,0 0 0,0 0 0,0-1 0,0 1 0,0 0 0,0 0 0,0 0 0,0 0 0,1 0 0,-1 0 0,0 0 0,0 0 0,0 0 0,0 0 0,0 0 0,0 0 0,1 0 0,-1 0 0,0 0 0,0 0 0,0 0 0,0 0 0,0 0 0,0 0 0,0 0 0,1 0 0,-1 0 0,0 0 0,0 0 0,0 0 0,0 0 0,0 1 0,0-1 0,0 0 0,0 0 0,1 0 0,-1 0 0,0 0 0,0 0 0,0 0 0,0 0 0,0 0 0,0 1 0,0-1 0,0 0 0,0 0 0,0 0 0,0 0 0,0 0 0,0 0 0,0 1 0,0-1 0,0 0 0,-1 4 0,0-1 0,-1 1 0,1-1 0,-1 1 0,0-1 0,0 0 0,0 1 0,-1-1 0,1 0 0,-1-1 0,0 1 0,-4 3 0,-12 16 0,16-20 0,4-13 0,11-17 0,8 6 0,-12 14 0,-9 10 0,-5 4 0,0 0 0,0 0 0,-1 0 0,0-1 0,0 0 0,-9 5 0,15-11 0,1 1 0,0-1 0,0 1 0,-1-1 0,1 1 0,0-1 0,0 1 0,0-1 0,0 1 0,0-1 0,0 1 0,0-1 0,0 0 0,0 1 0,0-1 0,0 1 0,0-1 0,0 1 0,0-1 0,0 1 0,1-1 0,-1 1 0,0-1 0,0 1 0,1-1 0,-1 1 0,0-1 0,1 1 0,-1 0 0,0-1 0,1 1 0,-1-1 0,1 1 0,0-1 0,12-19 0,1 7 0,-12 18 0,-2-4 0,0 0 0,-1 1 0,1-1 0,-1 0 0,0 0 0,1 0 0,-1 1 0,0-1 0,0 0 0,0 0 0,0 0 0,0 0 0,0 0 0,0 0 0,0-1 0,0 1 0,0 0 0,0 0 0,-2 0 0,43-52 0,-39 50 0,19-21 0,-14 25 0,-6 17 0,-8 8 0,16-47 0,0-17 0,-8 33 0,0 0 0,0-1 0,1 1 0,-1 0 0,1 0 0,0 0 0,0 0 0,0 0 0,0 0 0,2-3 0,-15 29 0,10-18 0,0 0 0,0-1 0,-1 1 0,1-1 0,-1 0 0,-6 7 0,6-9 0,1 1 0,-1-1 0,0 0 0,0 0 0,0-1 0,0 1 0,0 0 0,0-1 0,0 0 0,-6 2 0,-11 4 0,15-5-1365</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11-05T17:20:27.864"/>
    </inkml:context>
    <inkml:brush xml:id="br0">
      <inkml:brushProperty name="width" value="0.035" units="cm"/>
      <inkml:brushProperty name="height" value="0.035" units="cm"/>
      <inkml:brushProperty name="color" value="#4D4D4D"/>
    </inkml:brush>
  </inkml:definitions>
  <inkml:trace contextRef="#ctx0" brushRef="#br0">1 126 24575,'6'-3'0,"1"-1"0,0 0 0,-1 1 0,0-2 0,0 1 0,0-1 0,8-9 0,16-22 0,12-12 0,-46 88 0,0-35 0,1 0 0,-1 1 0,1-1 0,-1-1 0,-1 1 0,1-1 0,-1 0 0,0 0 0,0 0 0,0 0 0,0-1 0,0 0 0,-1 0 0,0 0 0,1-1 0,-1 0 0,0 0 0,-9 1 0,5 1-1365</inkml:trace>
</inkml:ink>
</file>

<file path=ppt/media/hdphoto1.wdp>
</file>

<file path=ppt/media/hdphoto2.wdp>
</file>

<file path=ppt/media/hdphoto3.wdp>
</file>

<file path=ppt/media/hdphoto4.wdp>
</file>

<file path=ppt/media/hdphoto5.wdp>
</file>

<file path=ppt/media/image1.png>
</file>

<file path=ppt/media/image10.sv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svg>
</file>

<file path=ppt/media/image23.png>
</file>

<file path=ppt/media/image24.png>
</file>

<file path=ppt/media/image25.png>
</file>

<file path=ppt/media/image3.png>
</file>

<file path=ppt/media/image4.jpeg>
</file>

<file path=ppt/media/image4.png>
</file>

<file path=ppt/media/image5.png>
</file>

<file path=ppt/media/image50.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a-DK"/>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D1FAAAB-3E1F-402F-A143-4F26D41BD7A9}" type="datetimeFigureOut">
              <a:rPr lang="da-DK" smtClean="0"/>
              <a:t>11-11-2025</a:t>
            </a:fld>
            <a:endParaRPr lang="da-DK"/>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a-DK"/>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a-DK"/>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a-DK"/>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87436B-E400-4E89-9D9B-4489887BD23D}" type="slidenum">
              <a:rPr lang="da-DK" smtClean="0"/>
              <a:t>‹nr.›</a:t>
            </a:fld>
            <a:endParaRPr lang="da-DK"/>
          </a:p>
        </p:txBody>
      </p:sp>
    </p:spTree>
    <p:extLst>
      <p:ext uri="{BB962C8B-B14F-4D97-AF65-F5344CB8AC3E}">
        <p14:creationId xmlns:p14="http://schemas.microsoft.com/office/powerpoint/2010/main" val="36371844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da-DK"/>
          </a:p>
        </p:txBody>
      </p:sp>
      <p:sp>
        <p:nvSpPr>
          <p:cNvPr id="4" name="Slide Number Placeholder 3"/>
          <p:cNvSpPr>
            <a:spLocks noGrp="1"/>
          </p:cNvSpPr>
          <p:nvPr>
            <p:ph type="sldNum" sz="quarter" idx="5"/>
          </p:nvPr>
        </p:nvSpPr>
        <p:spPr/>
        <p:txBody>
          <a:bodyPr/>
          <a:lstStyle/>
          <a:p>
            <a:fld id="{2087436B-E400-4E89-9D9B-4489887BD23D}" type="slidenum">
              <a:rPr lang="da-DK" smtClean="0"/>
              <a:t>4</a:t>
            </a:fld>
            <a:endParaRPr lang="da-DK"/>
          </a:p>
        </p:txBody>
      </p:sp>
    </p:spTree>
    <p:extLst>
      <p:ext uri="{BB962C8B-B14F-4D97-AF65-F5344CB8AC3E}">
        <p14:creationId xmlns:p14="http://schemas.microsoft.com/office/powerpoint/2010/main" val="24480168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rgbClr val="83AFB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2D3BAC-2A5F-41C1-BD0C-D09737E0A887}"/>
              </a:ext>
            </a:extLst>
          </p:cNvPr>
          <p:cNvSpPr>
            <a:spLocks noGrp="1"/>
          </p:cNvSpPr>
          <p:nvPr>
            <p:ph type="ctrTitle"/>
          </p:nvPr>
        </p:nvSpPr>
        <p:spPr>
          <a:xfrm>
            <a:off x="1524000" y="1122363"/>
            <a:ext cx="9144000" cy="2387600"/>
          </a:xfrm>
        </p:spPr>
        <p:txBody>
          <a:bodyPr anchor="b"/>
          <a:lstStyle>
            <a:lvl1pPr algn="ctr">
              <a:defRPr sz="6000" b="1">
                <a:latin typeface="Lucida Sans" panose="020B0602030504020204" pitchFamily="34" charset="0"/>
              </a:defRPr>
            </a:lvl1pPr>
          </a:lstStyle>
          <a:p>
            <a:r>
              <a:rPr lang="en-US"/>
              <a:t>Click to edit Master title style</a:t>
            </a:r>
            <a:endParaRPr lang="da-DK"/>
          </a:p>
        </p:txBody>
      </p:sp>
      <p:sp>
        <p:nvSpPr>
          <p:cNvPr id="3" name="Subtitle 2">
            <a:extLst>
              <a:ext uri="{FF2B5EF4-FFF2-40B4-BE49-F238E27FC236}">
                <a16:creationId xmlns:a16="http://schemas.microsoft.com/office/drawing/2014/main" id="{3449F173-E3CA-4613-ABCF-CEF462F765C2}"/>
              </a:ext>
            </a:extLst>
          </p:cNvPr>
          <p:cNvSpPr>
            <a:spLocks noGrp="1"/>
          </p:cNvSpPr>
          <p:nvPr>
            <p:ph type="subTitle" idx="1"/>
          </p:nvPr>
        </p:nvSpPr>
        <p:spPr>
          <a:xfrm>
            <a:off x="1524000" y="3602039"/>
            <a:ext cx="9144000" cy="1655762"/>
          </a:xfrm>
        </p:spPr>
        <p:txBody>
          <a:bodyPr/>
          <a:lstStyle>
            <a:lvl1pPr marL="0" indent="0" algn="ctr">
              <a:buNone/>
              <a:defRPr sz="2400">
                <a:solidFill>
                  <a:schemeClr val="bg1"/>
                </a:solidFill>
                <a:latin typeface="Lucida Sans" panose="020B0602030504020204" pitchFamily="34" charset="0"/>
              </a:defRPr>
            </a:lvl1pPr>
            <a:lvl2pPr marL="457174" indent="0" algn="ctr">
              <a:buNone/>
              <a:defRPr sz="2000"/>
            </a:lvl2pPr>
            <a:lvl3pPr marL="914348" indent="0" algn="ctr">
              <a:buNone/>
              <a:defRPr sz="1800"/>
            </a:lvl3pPr>
            <a:lvl4pPr marL="1371521" indent="0" algn="ctr">
              <a:buNone/>
              <a:defRPr sz="1600"/>
            </a:lvl4pPr>
            <a:lvl5pPr marL="1828695" indent="0" algn="ctr">
              <a:buNone/>
              <a:defRPr sz="1600"/>
            </a:lvl5pPr>
            <a:lvl6pPr marL="2285869" indent="0" algn="ctr">
              <a:buNone/>
              <a:defRPr sz="1600"/>
            </a:lvl6pPr>
            <a:lvl7pPr marL="2743043" indent="0" algn="ctr">
              <a:buNone/>
              <a:defRPr sz="1600"/>
            </a:lvl7pPr>
            <a:lvl8pPr marL="3200217" indent="0" algn="ctr">
              <a:buNone/>
              <a:defRPr sz="1600"/>
            </a:lvl8pPr>
            <a:lvl9pPr marL="3657390" indent="0" algn="ctr">
              <a:buNone/>
              <a:defRPr sz="1600"/>
            </a:lvl9pPr>
          </a:lstStyle>
          <a:p>
            <a:r>
              <a:rPr lang="en-US"/>
              <a:t>Click to edit Master subtitle style</a:t>
            </a:r>
            <a:endParaRPr lang="da-DK"/>
          </a:p>
        </p:txBody>
      </p:sp>
      <p:sp>
        <p:nvSpPr>
          <p:cNvPr id="4" name="Date Placeholder 3">
            <a:extLst>
              <a:ext uri="{FF2B5EF4-FFF2-40B4-BE49-F238E27FC236}">
                <a16:creationId xmlns:a16="http://schemas.microsoft.com/office/drawing/2014/main" id="{A0A045A5-AAA5-4913-803D-C53CF0A485A6}"/>
              </a:ext>
            </a:extLst>
          </p:cNvPr>
          <p:cNvSpPr>
            <a:spLocks noGrp="1"/>
          </p:cNvSpPr>
          <p:nvPr>
            <p:ph type="dt" sz="half" idx="10"/>
          </p:nvPr>
        </p:nvSpPr>
        <p:spPr/>
        <p:txBody>
          <a:bodyPr/>
          <a:lstStyle/>
          <a:p>
            <a:fld id="{1CF4804E-7294-44C0-9492-E9F029850BC5}" type="datetime1">
              <a:rPr lang="da-DK" smtClean="0"/>
              <a:t>11-11-2025</a:t>
            </a:fld>
            <a:endParaRPr lang="da-DK"/>
          </a:p>
        </p:txBody>
      </p:sp>
      <p:sp>
        <p:nvSpPr>
          <p:cNvPr id="5" name="Footer Placeholder 4">
            <a:extLst>
              <a:ext uri="{FF2B5EF4-FFF2-40B4-BE49-F238E27FC236}">
                <a16:creationId xmlns:a16="http://schemas.microsoft.com/office/drawing/2014/main" id="{A89B1A7F-BF87-40EB-818B-710D15FE19B1}"/>
              </a:ext>
            </a:extLst>
          </p:cNvPr>
          <p:cNvSpPr>
            <a:spLocks noGrp="1"/>
          </p:cNvSpPr>
          <p:nvPr>
            <p:ph type="ftr" sz="quarter" idx="11"/>
          </p:nvPr>
        </p:nvSpPr>
        <p:spPr/>
        <p:txBody>
          <a:bodyPr/>
          <a:lstStyle/>
          <a:p>
            <a:endParaRPr lang="da-DK"/>
          </a:p>
        </p:txBody>
      </p:sp>
      <p:sp>
        <p:nvSpPr>
          <p:cNvPr id="6" name="Slide Number Placeholder 5">
            <a:extLst>
              <a:ext uri="{FF2B5EF4-FFF2-40B4-BE49-F238E27FC236}">
                <a16:creationId xmlns:a16="http://schemas.microsoft.com/office/drawing/2014/main" id="{2094AA4A-6534-494C-9145-F8DCFE7C8AB6}"/>
              </a:ext>
            </a:extLst>
          </p:cNvPr>
          <p:cNvSpPr>
            <a:spLocks noGrp="1"/>
          </p:cNvSpPr>
          <p:nvPr>
            <p:ph type="sldNum" sz="quarter" idx="12"/>
          </p:nvPr>
        </p:nvSpPr>
        <p:spPr/>
        <p:txBody>
          <a:bodyPr/>
          <a:lstStyle/>
          <a:p>
            <a:fld id="{E99B8F64-9488-4781-89D6-36C6475ADA53}" type="slidenum">
              <a:rPr lang="da-DK" smtClean="0"/>
              <a:t>‹nr.›</a:t>
            </a:fld>
            <a:endParaRPr lang="da-DK"/>
          </a:p>
        </p:txBody>
      </p:sp>
    </p:spTree>
    <p:extLst>
      <p:ext uri="{BB962C8B-B14F-4D97-AF65-F5344CB8AC3E}">
        <p14:creationId xmlns:p14="http://schemas.microsoft.com/office/powerpoint/2010/main" val="3586033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282D63-AD34-4B38-B9F7-86F1DA71E69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da-DK"/>
          </a:p>
        </p:txBody>
      </p:sp>
      <p:sp>
        <p:nvSpPr>
          <p:cNvPr id="3" name="Picture Placeholder 2">
            <a:extLst>
              <a:ext uri="{FF2B5EF4-FFF2-40B4-BE49-F238E27FC236}">
                <a16:creationId xmlns:a16="http://schemas.microsoft.com/office/drawing/2014/main" id="{3509393D-B51F-4FED-A28C-08868182AD89}"/>
              </a:ext>
            </a:extLst>
          </p:cNvPr>
          <p:cNvSpPr>
            <a:spLocks noGrp="1"/>
          </p:cNvSpPr>
          <p:nvPr>
            <p:ph type="pic" idx="1"/>
          </p:nvPr>
        </p:nvSpPr>
        <p:spPr>
          <a:xfrm>
            <a:off x="5183188" y="987426"/>
            <a:ext cx="6172200" cy="4873625"/>
          </a:xfrm>
        </p:spPr>
        <p:txBody>
          <a:bodyPr/>
          <a:lstStyle>
            <a:lvl1pPr marL="0" indent="0">
              <a:buNone/>
              <a:defRPr sz="3200"/>
            </a:lvl1pPr>
            <a:lvl2pPr marL="457174" indent="0">
              <a:buNone/>
              <a:defRPr sz="2800"/>
            </a:lvl2pPr>
            <a:lvl3pPr marL="914348" indent="0">
              <a:buNone/>
              <a:defRPr sz="2400"/>
            </a:lvl3pPr>
            <a:lvl4pPr marL="1371521" indent="0">
              <a:buNone/>
              <a:defRPr sz="2000"/>
            </a:lvl4pPr>
            <a:lvl5pPr marL="1828695" indent="0">
              <a:buNone/>
              <a:defRPr sz="2000"/>
            </a:lvl5pPr>
            <a:lvl6pPr marL="2285869" indent="0">
              <a:buNone/>
              <a:defRPr sz="2000"/>
            </a:lvl6pPr>
            <a:lvl7pPr marL="2743043" indent="0">
              <a:buNone/>
              <a:defRPr sz="2000"/>
            </a:lvl7pPr>
            <a:lvl8pPr marL="3200217" indent="0">
              <a:buNone/>
              <a:defRPr sz="2000"/>
            </a:lvl8pPr>
            <a:lvl9pPr marL="3657390" indent="0">
              <a:buNone/>
              <a:defRPr sz="2000"/>
            </a:lvl9pPr>
          </a:lstStyle>
          <a:p>
            <a:r>
              <a:rPr lang="en-US"/>
              <a:t>Click icon to add picture</a:t>
            </a:r>
            <a:endParaRPr lang="da-DK"/>
          </a:p>
        </p:txBody>
      </p:sp>
      <p:sp>
        <p:nvSpPr>
          <p:cNvPr id="4" name="Text Placeholder 3">
            <a:extLst>
              <a:ext uri="{FF2B5EF4-FFF2-40B4-BE49-F238E27FC236}">
                <a16:creationId xmlns:a16="http://schemas.microsoft.com/office/drawing/2014/main" id="{56E43AE6-6C04-45C5-91B5-191268BDCD51}"/>
              </a:ext>
            </a:extLst>
          </p:cNvPr>
          <p:cNvSpPr>
            <a:spLocks noGrp="1"/>
          </p:cNvSpPr>
          <p:nvPr>
            <p:ph type="body" sz="half" idx="2"/>
          </p:nvPr>
        </p:nvSpPr>
        <p:spPr>
          <a:xfrm>
            <a:off x="839788" y="2057400"/>
            <a:ext cx="3932237" cy="3811588"/>
          </a:xfrm>
        </p:spPr>
        <p:txBody>
          <a:bodyPr/>
          <a:lstStyle>
            <a:lvl1pPr marL="0" indent="0">
              <a:buNone/>
              <a:defRPr sz="1600"/>
            </a:lvl1pPr>
            <a:lvl2pPr marL="457174" indent="0">
              <a:buNone/>
              <a:defRPr sz="1400"/>
            </a:lvl2pPr>
            <a:lvl3pPr marL="914348" indent="0">
              <a:buNone/>
              <a:defRPr sz="1200"/>
            </a:lvl3pPr>
            <a:lvl4pPr marL="1371521" indent="0">
              <a:buNone/>
              <a:defRPr sz="1000"/>
            </a:lvl4pPr>
            <a:lvl5pPr marL="1828695" indent="0">
              <a:buNone/>
              <a:defRPr sz="1000"/>
            </a:lvl5pPr>
            <a:lvl6pPr marL="2285869" indent="0">
              <a:buNone/>
              <a:defRPr sz="1000"/>
            </a:lvl6pPr>
            <a:lvl7pPr marL="2743043" indent="0">
              <a:buNone/>
              <a:defRPr sz="1000"/>
            </a:lvl7pPr>
            <a:lvl8pPr marL="3200217" indent="0">
              <a:buNone/>
              <a:defRPr sz="1000"/>
            </a:lvl8pPr>
            <a:lvl9pPr marL="365739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B5FFC4C-4A7D-448D-BD7C-4AE9C1861347}"/>
              </a:ext>
            </a:extLst>
          </p:cNvPr>
          <p:cNvSpPr>
            <a:spLocks noGrp="1"/>
          </p:cNvSpPr>
          <p:nvPr>
            <p:ph type="dt" sz="half" idx="10"/>
          </p:nvPr>
        </p:nvSpPr>
        <p:spPr/>
        <p:txBody>
          <a:bodyPr/>
          <a:lstStyle/>
          <a:p>
            <a:fld id="{EFCF827D-4804-4F7B-A521-F39B5E6028E4}" type="datetime1">
              <a:rPr lang="da-DK" smtClean="0"/>
              <a:t>11-11-2025</a:t>
            </a:fld>
            <a:endParaRPr lang="da-DK"/>
          </a:p>
        </p:txBody>
      </p:sp>
      <p:sp>
        <p:nvSpPr>
          <p:cNvPr id="6" name="Footer Placeholder 5">
            <a:extLst>
              <a:ext uri="{FF2B5EF4-FFF2-40B4-BE49-F238E27FC236}">
                <a16:creationId xmlns:a16="http://schemas.microsoft.com/office/drawing/2014/main" id="{A5E7CDE8-7437-41CA-A3C1-DEBA8135F8BF}"/>
              </a:ext>
            </a:extLst>
          </p:cNvPr>
          <p:cNvSpPr>
            <a:spLocks noGrp="1"/>
          </p:cNvSpPr>
          <p:nvPr>
            <p:ph type="ftr" sz="quarter" idx="11"/>
          </p:nvPr>
        </p:nvSpPr>
        <p:spPr/>
        <p:txBody>
          <a:bodyPr/>
          <a:lstStyle/>
          <a:p>
            <a:endParaRPr lang="da-DK"/>
          </a:p>
        </p:txBody>
      </p:sp>
      <p:sp>
        <p:nvSpPr>
          <p:cNvPr id="7" name="Slide Number Placeholder 6">
            <a:extLst>
              <a:ext uri="{FF2B5EF4-FFF2-40B4-BE49-F238E27FC236}">
                <a16:creationId xmlns:a16="http://schemas.microsoft.com/office/drawing/2014/main" id="{60F58808-B0F6-4643-A3E8-2F6951D627B6}"/>
              </a:ext>
            </a:extLst>
          </p:cNvPr>
          <p:cNvSpPr>
            <a:spLocks noGrp="1"/>
          </p:cNvSpPr>
          <p:nvPr>
            <p:ph type="sldNum" sz="quarter" idx="12"/>
          </p:nvPr>
        </p:nvSpPr>
        <p:spPr/>
        <p:txBody>
          <a:bodyPr/>
          <a:lstStyle/>
          <a:p>
            <a:fld id="{E99B8F64-9488-4781-89D6-36C6475ADA53}" type="slidenum">
              <a:rPr lang="da-DK" smtClean="0"/>
              <a:t>‹nr.›</a:t>
            </a:fld>
            <a:endParaRPr lang="da-DK"/>
          </a:p>
        </p:txBody>
      </p:sp>
    </p:spTree>
    <p:extLst>
      <p:ext uri="{BB962C8B-B14F-4D97-AF65-F5344CB8AC3E}">
        <p14:creationId xmlns:p14="http://schemas.microsoft.com/office/powerpoint/2010/main" val="6333602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785920-16AE-44EB-92B0-635AB9D26DD0}"/>
              </a:ext>
            </a:extLst>
          </p:cNvPr>
          <p:cNvSpPr>
            <a:spLocks noGrp="1"/>
          </p:cNvSpPr>
          <p:nvPr>
            <p:ph type="title"/>
          </p:nvPr>
        </p:nvSpPr>
        <p:spPr/>
        <p:txBody>
          <a:bodyPr/>
          <a:lstStyle/>
          <a:p>
            <a:r>
              <a:rPr lang="en-US"/>
              <a:t>Click to edit Master title style</a:t>
            </a:r>
            <a:endParaRPr lang="da-DK"/>
          </a:p>
        </p:txBody>
      </p:sp>
      <p:sp>
        <p:nvSpPr>
          <p:cNvPr id="3" name="Vertical Text Placeholder 2">
            <a:extLst>
              <a:ext uri="{FF2B5EF4-FFF2-40B4-BE49-F238E27FC236}">
                <a16:creationId xmlns:a16="http://schemas.microsoft.com/office/drawing/2014/main" id="{5C9676A1-1AC9-47A2-8C07-B056D48FE39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a-DK"/>
          </a:p>
        </p:txBody>
      </p:sp>
      <p:sp>
        <p:nvSpPr>
          <p:cNvPr id="4" name="Date Placeholder 3">
            <a:extLst>
              <a:ext uri="{FF2B5EF4-FFF2-40B4-BE49-F238E27FC236}">
                <a16:creationId xmlns:a16="http://schemas.microsoft.com/office/drawing/2014/main" id="{03DB559E-C4A8-4B24-B798-BEC1A5E868BF}"/>
              </a:ext>
            </a:extLst>
          </p:cNvPr>
          <p:cNvSpPr>
            <a:spLocks noGrp="1"/>
          </p:cNvSpPr>
          <p:nvPr>
            <p:ph type="dt" sz="half" idx="10"/>
          </p:nvPr>
        </p:nvSpPr>
        <p:spPr/>
        <p:txBody>
          <a:bodyPr/>
          <a:lstStyle/>
          <a:p>
            <a:fld id="{47D982D9-C4AC-48E3-A1AA-03F31A88CC29}" type="datetime1">
              <a:rPr lang="da-DK" smtClean="0"/>
              <a:t>11-11-2025</a:t>
            </a:fld>
            <a:endParaRPr lang="da-DK"/>
          </a:p>
        </p:txBody>
      </p:sp>
      <p:sp>
        <p:nvSpPr>
          <p:cNvPr id="5" name="Footer Placeholder 4">
            <a:extLst>
              <a:ext uri="{FF2B5EF4-FFF2-40B4-BE49-F238E27FC236}">
                <a16:creationId xmlns:a16="http://schemas.microsoft.com/office/drawing/2014/main" id="{F8C7A126-9371-4FD9-9D26-B1B5E475E5FA}"/>
              </a:ext>
            </a:extLst>
          </p:cNvPr>
          <p:cNvSpPr>
            <a:spLocks noGrp="1"/>
          </p:cNvSpPr>
          <p:nvPr>
            <p:ph type="ftr" sz="quarter" idx="11"/>
          </p:nvPr>
        </p:nvSpPr>
        <p:spPr/>
        <p:txBody>
          <a:bodyPr/>
          <a:lstStyle/>
          <a:p>
            <a:endParaRPr lang="da-DK"/>
          </a:p>
        </p:txBody>
      </p:sp>
      <p:sp>
        <p:nvSpPr>
          <p:cNvPr id="6" name="Slide Number Placeholder 5">
            <a:extLst>
              <a:ext uri="{FF2B5EF4-FFF2-40B4-BE49-F238E27FC236}">
                <a16:creationId xmlns:a16="http://schemas.microsoft.com/office/drawing/2014/main" id="{C23F3D30-EA9B-41B1-8E29-2823E49210B8}"/>
              </a:ext>
            </a:extLst>
          </p:cNvPr>
          <p:cNvSpPr>
            <a:spLocks noGrp="1"/>
          </p:cNvSpPr>
          <p:nvPr>
            <p:ph type="sldNum" sz="quarter" idx="12"/>
          </p:nvPr>
        </p:nvSpPr>
        <p:spPr/>
        <p:txBody>
          <a:bodyPr/>
          <a:lstStyle/>
          <a:p>
            <a:fld id="{E99B8F64-9488-4781-89D6-36C6475ADA53}" type="slidenum">
              <a:rPr lang="da-DK" smtClean="0"/>
              <a:t>‹nr.›</a:t>
            </a:fld>
            <a:endParaRPr lang="da-DK"/>
          </a:p>
        </p:txBody>
      </p:sp>
    </p:spTree>
    <p:extLst>
      <p:ext uri="{BB962C8B-B14F-4D97-AF65-F5344CB8AC3E}">
        <p14:creationId xmlns:p14="http://schemas.microsoft.com/office/powerpoint/2010/main" val="21640655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98396A1-6C0E-4692-A8A2-9EB8DBB7D89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da-DK"/>
          </a:p>
        </p:txBody>
      </p:sp>
      <p:sp>
        <p:nvSpPr>
          <p:cNvPr id="3" name="Vertical Text Placeholder 2">
            <a:extLst>
              <a:ext uri="{FF2B5EF4-FFF2-40B4-BE49-F238E27FC236}">
                <a16:creationId xmlns:a16="http://schemas.microsoft.com/office/drawing/2014/main" id="{4F443216-F229-4E68-8D56-2B628CF36F9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a-DK"/>
          </a:p>
        </p:txBody>
      </p:sp>
      <p:sp>
        <p:nvSpPr>
          <p:cNvPr id="4" name="Date Placeholder 3">
            <a:extLst>
              <a:ext uri="{FF2B5EF4-FFF2-40B4-BE49-F238E27FC236}">
                <a16:creationId xmlns:a16="http://schemas.microsoft.com/office/drawing/2014/main" id="{DF9835F0-5175-400B-84A6-75D3DCA6566F}"/>
              </a:ext>
            </a:extLst>
          </p:cNvPr>
          <p:cNvSpPr>
            <a:spLocks noGrp="1"/>
          </p:cNvSpPr>
          <p:nvPr>
            <p:ph type="dt" sz="half" idx="10"/>
          </p:nvPr>
        </p:nvSpPr>
        <p:spPr/>
        <p:txBody>
          <a:bodyPr/>
          <a:lstStyle/>
          <a:p>
            <a:fld id="{77F1348A-F269-4157-A821-764565098492}" type="datetime1">
              <a:rPr lang="da-DK" smtClean="0"/>
              <a:t>11-11-2025</a:t>
            </a:fld>
            <a:endParaRPr lang="da-DK"/>
          </a:p>
        </p:txBody>
      </p:sp>
      <p:sp>
        <p:nvSpPr>
          <p:cNvPr id="5" name="Footer Placeholder 4">
            <a:extLst>
              <a:ext uri="{FF2B5EF4-FFF2-40B4-BE49-F238E27FC236}">
                <a16:creationId xmlns:a16="http://schemas.microsoft.com/office/drawing/2014/main" id="{AA39B0A6-DEEA-452E-BB52-D40D2FF1372B}"/>
              </a:ext>
            </a:extLst>
          </p:cNvPr>
          <p:cNvSpPr>
            <a:spLocks noGrp="1"/>
          </p:cNvSpPr>
          <p:nvPr>
            <p:ph type="ftr" sz="quarter" idx="11"/>
          </p:nvPr>
        </p:nvSpPr>
        <p:spPr/>
        <p:txBody>
          <a:bodyPr/>
          <a:lstStyle/>
          <a:p>
            <a:endParaRPr lang="da-DK"/>
          </a:p>
        </p:txBody>
      </p:sp>
      <p:sp>
        <p:nvSpPr>
          <p:cNvPr id="6" name="Slide Number Placeholder 5">
            <a:extLst>
              <a:ext uri="{FF2B5EF4-FFF2-40B4-BE49-F238E27FC236}">
                <a16:creationId xmlns:a16="http://schemas.microsoft.com/office/drawing/2014/main" id="{1CF1D1E6-4297-4855-8F26-0BCB8F053C73}"/>
              </a:ext>
            </a:extLst>
          </p:cNvPr>
          <p:cNvSpPr>
            <a:spLocks noGrp="1"/>
          </p:cNvSpPr>
          <p:nvPr>
            <p:ph type="sldNum" sz="quarter" idx="12"/>
          </p:nvPr>
        </p:nvSpPr>
        <p:spPr/>
        <p:txBody>
          <a:bodyPr/>
          <a:lstStyle/>
          <a:p>
            <a:fld id="{E99B8F64-9488-4781-89D6-36C6475ADA53}" type="slidenum">
              <a:rPr lang="da-DK" smtClean="0"/>
              <a:t>‹nr.›</a:t>
            </a:fld>
            <a:endParaRPr lang="da-DK"/>
          </a:p>
        </p:txBody>
      </p:sp>
    </p:spTree>
    <p:extLst>
      <p:ext uri="{BB962C8B-B14F-4D97-AF65-F5344CB8AC3E}">
        <p14:creationId xmlns:p14="http://schemas.microsoft.com/office/powerpoint/2010/main" val="390664456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Hvid baggrund tekstfelt">
    <p:bg>
      <p:bgPr>
        <a:solidFill>
          <a:schemeClr val="bg1"/>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E2A88C9-3BCA-D421-EEE6-489BE2B79D71}"/>
              </a:ext>
            </a:extLst>
          </p:cNvPr>
          <p:cNvSpPr>
            <a:spLocks noGrp="1"/>
          </p:cNvSpPr>
          <p:nvPr>
            <p:ph type="title"/>
          </p:nvPr>
        </p:nvSpPr>
        <p:spPr>
          <a:xfrm>
            <a:off x="838201" y="636324"/>
            <a:ext cx="10515600" cy="920749"/>
          </a:xfrm>
          <a:prstGeom prst="rect">
            <a:avLst/>
          </a:prstGeom>
        </p:spPr>
        <p:txBody>
          <a:bodyPr anchor="ctr"/>
          <a:lstStyle>
            <a:lvl1pPr>
              <a:defRPr sz="3200">
                <a:solidFill>
                  <a:schemeClr val="accent6"/>
                </a:solidFill>
              </a:defRPr>
            </a:lvl1pPr>
          </a:lstStyle>
          <a:p>
            <a:pPr lvl="0"/>
            <a:endParaRPr lang="da-DK"/>
          </a:p>
        </p:txBody>
      </p:sp>
      <p:sp>
        <p:nvSpPr>
          <p:cNvPr id="4" name="Pladsholder til indhold 3">
            <a:extLst>
              <a:ext uri="{FF2B5EF4-FFF2-40B4-BE49-F238E27FC236}">
                <a16:creationId xmlns:a16="http://schemas.microsoft.com/office/drawing/2014/main" id="{E727D0E4-589A-2244-CD10-0515D759662B}"/>
              </a:ext>
            </a:extLst>
          </p:cNvPr>
          <p:cNvSpPr>
            <a:spLocks noGrp="1"/>
          </p:cNvSpPr>
          <p:nvPr>
            <p:ph sz="quarter" idx="10"/>
          </p:nvPr>
        </p:nvSpPr>
        <p:spPr>
          <a:xfrm>
            <a:off x="838201" y="1735494"/>
            <a:ext cx="10515600" cy="4486183"/>
          </a:xfrm>
          <a:prstGeom prst="rect">
            <a:avLst/>
          </a:prstGeom>
        </p:spPr>
        <p:txBody>
          <a:bodyPr/>
          <a:lstStyle>
            <a:lvl1pPr marL="0" indent="0">
              <a:buNone/>
              <a:defRPr sz="1800"/>
            </a:lvl1pPr>
            <a:lvl2pPr>
              <a:defRPr sz="1800"/>
            </a:lvl2pPr>
            <a:lvl3pPr>
              <a:defRPr sz="1600"/>
            </a:lvl3pPr>
            <a:lvl4pPr>
              <a:defRPr sz="1400"/>
            </a:lvl4pPr>
            <a:lvl5pPr>
              <a:defRPr sz="1400"/>
            </a:lvl5pPr>
          </a:lstStyle>
          <a:p>
            <a:pPr lvl="0"/>
            <a:endParaRPr lang="da-DK"/>
          </a:p>
        </p:txBody>
      </p:sp>
      <p:pic>
        <p:nvPicPr>
          <p:cNvPr id="3" name="Billede 10" descr="Et billede, der indeholder sort, mørke&#10;&#10;Automatisk genereret beskrivelse">
            <a:extLst>
              <a:ext uri="{FF2B5EF4-FFF2-40B4-BE49-F238E27FC236}">
                <a16:creationId xmlns:a16="http://schemas.microsoft.com/office/drawing/2014/main" id="{06322C49-B95F-04A8-524B-8BD871BECF4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56372" y="233037"/>
            <a:ext cx="1818896" cy="686752"/>
          </a:xfrm>
          <a:prstGeom prst="rect">
            <a:avLst/>
          </a:prstGeom>
        </p:spPr>
      </p:pic>
    </p:spTree>
    <p:extLst>
      <p:ext uri="{BB962C8B-B14F-4D97-AF65-F5344CB8AC3E}">
        <p14:creationId xmlns:p14="http://schemas.microsoft.com/office/powerpoint/2010/main" val="55605534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ekstslide med bobler">
    <p:bg>
      <p:bgPr>
        <a:solidFill>
          <a:schemeClr val="bg1"/>
        </a:solidFill>
        <a:effectLst/>
      </p:bgPr>
    </p:bg>
    <p:spTree>
      <p:nvGrpSpPr>
        <p:cNvPr id="1" name=""/>
        <p:cNvGrpSpPr/>
        <p:nvPr/>
      </p:nvGrpSpPr>
      <p:grpSpPr>
        <a:xfrm>
          <a:off x="0" y="0"/>
          <a:ext cx="0" cy="0"/>
          <a:chOff x="0" y="0"/>
          <a:chExt cx="0" cy="0"/>
        </a:xfrm>
      </p:grpSpPr>
      <p:sp>
        <p:nvSpPr>
          <p:cNvPr id="5" name="Ellipse 4">
            <a:extLst>
              <a:ext uri="{FF2B5EF4-FFF2-40B4-BE49-F238E27FC236}">
                <a16:creationId xmlns:a16="http://schemas.microsoft.com/office/drawing/2014/main" id="{5F463F55-49D6-8CAE-8DD2-F7A1198E521A}"/>
              </a:ext>
            </a:extLst>
          </p:cNvPr>
          <p:cNvSpPr>
            <a:spLocks noGrp="1" noRot="1" noMove="1" noResize="1" noEditPoints="1" noAdjustHandles="1" noChangeArrowheads="1" noChangeShapeType="1"/>
          </p:cNvSpPr>
          <p:nvPr/>
        </p:nvSpPr>
        <p:spPr>
          <a:xfrm>
            <a:off x="7152122" y="3559791"/>
            <a:ext cx="5400000" cy="5400000"/>
          </a:xfrm>
          <a:prstGeom prst="ellipse">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sz="1800"/>
          </a:p>
        </p:txBody>
      </p:sp>
      <p:sp>
        <p:nvSpPr>
          <p:cNvPr id="6" name="Ellipse 5">
            <a:extLst>
              <a:ext uri="{FF2B5EF4-FFF2-40B4-BE49-F238E27FC236}">
                <a16:creationId xmlns:a16="http://schemas.microsoft.com/office/drawing/2014/main" id="{0B946C45-58BE-DCD7-C886-6F5840F56A58}"/>
              </a:ext>
            </a:extLst>
          </p:cNvPr>
          <p:cNvSpPr/>
          <p:nvPr/>
        </p:nvSpPr>
        <p:spPr>
          <a:xfrm>
            <a:off x="6864085" y="2780928"/>
            <a:ext cx="2520000" cy="2520000"/>
          </a:xfrm>
          <a:prstGeom prst="ellipse">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sz="1800"/>
          </a:p>
        </p:txBody>
      </p:sp>
      <p:sp>
        <p:nvSpPr>
          <p:cNvPr id="2" name="Titel 1">
            <a:extLst>
              <a:ext uri="{FF2B5EF4-FFF2-40B4-BE49-F238E27FC236}">
                <a16:creationId xmlns:a16="http://schemas.microsoft.com/office/drawing/2014/main" id="{EE2A88C9-3BCA-D421-EEE6-489BE2B79D71}"/>
              </a:ext>
            </a:extLst>
          </p:cNvPr>
          <p:cNvSpPr>
            <a:spLocks noGrp="1"/>
          </p:cNvSpPr>
          <p:nvPr>
            <p:ph type="title"/>
          </p:nvPr>
        </p:nvSpPr>
        <p:spPr>
          <a:xfrm>
            <a:off x="838201" y="668233"/>
            <a:ext cx="10515600" cy="920749"/>
          </a:xfrm>
          <a:prstGeom prst="rect">
            <a:avLst/>
          </a:prstGeom>
        </p:spPr>
        <p:txBody>
          <a:bodyPr anchor="ctr"/>
          <a:lstStyle>
            <a:lvl1pPr>
              <a:defRPr sz="3200">
                <a:solidFill>
                  <a:schemeClr val="accent6"/>
                </a:solidFill>
              </a:defRPr>
            </a:lvl1pPr>
          </a:lstStyle>
          <a:p>
            <a:pPr lvl="0"/>
            <a:r>
              <a:rPr lang="da-DK"/>
              <a:t>Klik for at redigere titeltypografien i masteren</a:t>
            </a:r>
          </a:p>
        </p:txBody>
      </p:sp>
      <p:sp>
        <p:nvSpPr>
          <p:cNvPr id="4" name="Pladsholder til indhold 3">
            <a:extLst>
              <a:ext uri="{FF2B5EF4-FFF2-40B4-BE49-F238E27FC236}">
                <a16:creationId xmlns:a16="http://schemas.microsoft.com/office/drawing/2014/main" id="{E727D0E4-589A-2244-CD10-0515D759662B}"/>
              </a:ext>
            </a:extLst>
          </p:cNvPr>
          <p:cNvSpPr>
            <a:spLocks noGrp="1"/>
          </p:cNvSpPr>
          <p:nvPr>
            <p:ph sz="quarter" idx="10"/>
          </p:nvPr>
        </p:nvSpPr>
        <p:spPr>
          <a:xfrm>
            <a:off x="838201" y="1791479"/>
            <a:ext cx="10515600" cy="4398291"/>
          </a:xfrm>
          <a:prstGeom prst="rect">
            <a:avLst/>
          </a:prstGeom>
        </p:spPr>
        <p:txBody>
          <a:bodyPr/>
          <a:lstStyle>
            <a:lvl1pPr marL="0" indent="0">
              <a:buNone/>
              <a:defRPr sz="1800"/>
            </a:lvl1pPr>
            <a:lvl2pPr>
              <a:defRPr sz="1800"/>
            </a:lvl2pPr>
            <a:lvl3pPr>
              <a:defRPr sz="1600"/>
            </a:lvl3pPr>
            <a:lvl4pPr>
              <a:defRPr sz="1400"/>
            </a:lvl4pPr>
            <a:lvl5pPr>
              <a:defRPr sz="1400"/>
            </a:lvl5pPr>
          </a:lstStyle>
          <a:p>
            <a:pPr lvl="0"/>
            <a:r>
              <a:rPr lang="da-DK"/>
              <a:t>Klik for at redigere teksttypografierne i masteren</a:t>
            </a:r>
          </a:p>
        </p:txBody>
      </p:sp>
      <p:sp>
        <p:nvSpPr>
          <p:cNvPr id="3" name="Ellipse 2">
            <a:extLst>
              <a:ext uri="{FF2B5EF4-FFF2-40B4-BE49-F238E27FC236}">
                <a16:creationId xmlns:a16="http://schemas.microsoft.com/office/drawing/2014/main" id="{CA7105EB-7427-7071-AD31-64EFAB69908E}"/>
              </a:ext>
            </a:extLst>
          </p:cNvPr>
          <p:cNvSpPr/>
          <p:nvPr userDrawn="1"/>
        </p:nvSpPr>
        <p:spPr>
          <a:xfrm>
            <a:off x="7152122" y="3559791"/>
            <a:ext cx="5400000" cy="5400000"/>
          </a:xfrm>
          <a:prstGeom prst="ellipse">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sz="1800"/>
          </a:p>
        </p:txBody>
      </p:sp>
      <p:sp>
        <p:nvSpPr>
          <p:cNvPr id="7" name="Ellipse 6">
            <a:extLst>
              <a:ext uri="{FF2B5EF4-FFF2-40B4-BE49-F238E27FC236}">
                <a16:creationId xmlns:a16="http://schemas.microsoft.com/office/drawing/2014/main" id="{8AF1C85A-20F7-C79F-0633-B74EE8556810}"/>
              </a:ext>
            </a:extLst>
          </p:cNvPr>
          <p:cNvSpPr/>
          <p:nvPr userDrawn="1"/>
        </p:nvSpPr>
        <p:spPr>
          <a:xfrm>
            <a:off x="6864085" y="2780928"/>
            <a:ext cx="2520000" cy="2520000"/>
          </a:xfrm>
          <a:prstGeom prst="ellipse">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sz="1800"/>
          </a:p>
        </p:txBody>
      </p:sp>
      <p:pic>
        <p:nvPicPr>
          <p:cNvPr id="8" name="Billede 10" descr="Et billede, der indeholder sort, mørke&#10;&#10;Automatisk genereret beskrivelse">
            <a:extLst>
              <a:ext uri="{FF2B5EF4-FFF2-40B4-BE49-F238E27FC236}">
                <a16:creationId xmlns:a16="http://schemas.microsoft.com/office/drawing/2014/main" id="{D68DDE10-B68E-3872-E02C-F6BFCDF3735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56372" y="233037"/>
            <a:ext cx="1818896" cy="686752"/>
          </a:xfrm>
          <a:prstGeom prst="rect">
            <a:avLst/>
          </a:prstGeom>
        </p:spPr>
      </p:pic>
    </p:spTree>
    <p:extLst>
      <p:ext uri="{BB962C8B-B14F-4D97-AF65-F5344CB8AC3E}">
        <p14:creationId xmlns:p14="http://schemas.microsoft.com/office/powerpoint/2010/main" val="83162769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11/11/2025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‹nr.›</a:t>
            </a:fld>
            <a:endParaRPr lang="en-US"/>
          </a:p>
        </p:txBody>
      </p:sp>
    </p:spTree>
    <p:extLst>
      <p:ext uri="{BB962C8B-B14F-4D97-AF65-F5344CB8AC3E}">
        <p14:creationId xmlns:p14="http://schemas.microsoft.com/office/powerpoint/2010/main" val="17865814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11/11/2025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‹nr.›</a:t>
            </a:fld>
            <a:endParaRPr lang="en-US"/>
          </a:p>
        </p:txBody>
      </p:sp>
    </p:spTree>
    <p:extLst>
      <p:ext uri="{BB962C8B-B14F-4D97-AF65-F5344CB8AC3E}">
        <p14:creationId xmlns:p14="http://schemas.microsoft.com/office/powerpoint/2010/main" val="262115702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11/11/2025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‹nr.›</a:t>
            </a:fld>
            <a:endParaRPr lang="en-US"/>
          </a:p>
        </p:txBody>
      </p:sp>
    </p:spTree>
    <p:extLst>
      <p:ext uri="{BB962C8B-B14F-4D97-AF65-F5344CB8AC3E}">
        <p14:creationId xmlns:p14="http://schemas.microsoft.com/office/powerpoint/2010/main" val="70032578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764DE79-268F-4C1A-8933-263129D2AF90}" type="datetimeFigureOut">
              <a:rPr lang="en-US" dirty="0"/>
              <a:t>11/11/2025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‹nr.›</a:t>
            </a:fld>
            <a:endParaRPr lang="en-US"/>
          </a:p>
        </p:txBody>
      </p:sp>
    </p:spTree>
    <p:extLst>
      <p:ext uri="{BB962C8B-B14F-4D97-AF65-F5344CB8AC3E}">
        <p14:creationId xmlns:p14="http://schemas.microsoft.com/office/powerpoint/2010/main" val="209596963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764DE79-268F-4C1A-8933-263129D2AF90}" type="datetimeFigureOut">
              <a:rPr lang="en-US" dirty="0"/>
              <a:t>11/11/2025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F63A3B-78C7-47BE-AE5E-E10140E04643}" type="slidenum">
              <a:rPr lang="en-US" dirty="0"/>
              <a:t>‹nr.›</a:t>
            </a:fld>
            <a:endParaRPr lang="en-US"/>
          </a:p>
        </p:txBody>
      </p:sp>
    </p:spTree>
    <p:extLst>
      <p:ext uri="{BB962C8B-B14F-4D97-AF65-F5344CB8AC3E}">
        <p14:creationId xmlns:p14="http://schemas.microsoft.com/office/powerpoint/2010/main" val="35373532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rgbClr val="83AFB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372F3E-5642-4669-B1B8-1E1F219BAD42}"/>
              </a:ext>
            </a:extLst>
          </p:cNvPr>
          <p:cNvSpPr>
            <a:spLocks noGrp="1"/>
          </p:cNvSpPr>
          <p:nvPr>
            <p:ph type="title"/>
          </p:nvPr>
        </p:nvSpPr>
        <p:spPr/>
        <p:txBody>
          <a:bodyPr/>
          <a:lstStyle>
            <a:lvl1pPr>
              <a:defRPr>
                <a:solidFill>
                  <a:schemeClr val="bg1"/>
                </a:solidFill>
                <a:latin typeface="Lucida Sans" panose="020B0602030504020204" pitchFamily="34" charset="0"/>
              </a:defRPr>
            </a:lvl1pPr>
          </a:lstStyle>
          <a:p>
            <a:r>
              <a:rPr lang="en-US"/>
              <a:t>Click to edit Master title style</a:t>
            </a:r>
            <a:endParaRPr lang="da-DK"/>
          </a:p>
        </p:txBody>
      </p:sp>
      <p:sp>
        <p:nvSpPr>
          <p:cNvPr id="3" name="Content Placeholder 2">
            <a:extLst>
              <a:ext uri="{FF2B5EF4-FFF2-40B4-BE49-F238E27FC236}">
                <a16:creationId xmlns:a16="http://schemas.microsoft.com/office/drawing/2014/main" id="{E664274F-77CE-4024-A803-421333DAFA38}"/>
              </a:ext>
            </a:extLst>
          </p:cNvPr>
          <p:cNvSpPr>
            <a:spLocks noGrp="1"/>
          </p:cNvSpPr>
          <p:nvPr>
            <p:ph idx="1"/>
          </p:nvPr>
        </p:nvSpPr>
        <p:spPr/>
        <p:txBody>
          <a:bodyPr/>
          <a:lstStyle>
            <a:lvl1pPr>
              <a:defRPr>
                <a:latin typeface="Lucida Sans" panose="020B0602030504020204" pitchFamily="34" charset="0"/>
              </a:defRPr>
            </a:lvl1pPr>
            <a:lvl2pPr>
              <a:defRPr>
                <a:latin typeface="Lucida Sans" panose="020B0602030504020204" pitchFamily="34" charset="0"/>
              </a:defRPr>
            </a:lvl2pPr>
            <a:lvl3pPr>
              <a:defRPr>
                <a:latin typeface="Lucida Sans" panose="020B0602030504020204" pitchFamily="34" charset="0"/>
              </a:defRPr>
            </a:lvl3pPr>
            <a:lvl4pPr>
              <a:defRPr>
                <a:latin typeface="Lucida Sans" panose="020B0602030504020204" pitchFamily="34" charset="0"/>
              </a:defRPr>
            </a:lvl4pPr>
            <a:lvl5pPr>
              <a:defRPr>
                <a:latin typeface="Lucida Sans" panose="020B0602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a-DK"/>
          </a:p>
        </p:txBody>
      </p:sp>
      <p:sp>
        <p:nvSpPr>
          <p:cNvPr id="4" name="Date Placeholder 3">
            <a:extLst>
              <a:ext uri="{FF2B5EF4-FFF2-40B4-BE49-F238E27FC236}">
                <a16:creationId xmlns:a16="http://schemas.microsoft.com/office/drawing/2014/main" id="{265EBAAF-710F-424F-A5A5-3574E0A7239C}"/>
              </a:ext>
            </a:extLst>
          </p:cNvPr>
          <p:cNvSpPr>
            <a:spLocks noGrp="1"/>
          </p:cNvSpPr>
          <p:nvPr>
            <p:ph type="dt" sz="half" idx="10"/>
          </p:nvPr>
        </p:nvSpPr>
        <p:spPr/>
        <p:txBody>
          <a:bodyPr/>
          <a:lstStyle/>
          <a:p>
            <a:fld id="{3A8FFBA1-F283-4C23-9F6D-4B63FCA77DC6}" type="datetime1">
              <a:rPr lang="da-DK" smtClean="0"/>
              <a:t>11-11-2025</a:t>
            </a:fld>
            <a:endParaRPr lang="da-DK"/>
          </a:p>
        </p:txBody>
      </p:sp>
      <p:sp>
        <p:nvSpPr>
          <p:cNvPr id="5" name="Footer Placeholder 4">
            <a:extLst>
              <a:ext uri="{FF2B5EF4-FFF2-40B4-BE49-F238E27FC236}">
                <a16:creationId xmlns:a16="http://schemas.microsoft.com/office/drawing/2014/main" id="{A383E6F4-4CF1-43D5-A457-79AFA1011F68}"/>
              </a:ext>
            </a:extLst>
          </p:cNvPr>
          <p:cNvSpPr>
            <a:spLocks noGrp="1"/>
          </p:cNvSpPr>
          <p:nvPr>
            <p:ph type="ftr" sz="quarter" idx="11"/>
          </p:nvPr>
        </p:nvSpPr>
        <p:spPr/>
        <p:txBody>
          <a:bodyPr/>
          <a:lstStyle/>
          <a:p>
            <a:endParaRPr lang="da-DK"/>
          </a:p>
        </p:txBody>
      </p:sp>
      <p:sp>
        <p:nvSpPr>
          <p:cNvPr id="6" name="Slide Number Placeholder 5">
            <a:extLst>
              <a:ext uri="{FF2B5EF4-FFF2-40B4-BE49-F238E27FC236}">
                <a16:creationId xmlns:a16="http://schemas.microsoft.com/office/drawing/2014/main" id="{3980C9FC-DDCB-466A-8E49-7192B2A857B9}"/>
              </a:ext>
            </a:extLst>
          </p:cNvPr>
          <p:cNvSpPr>
            <a:spLocks noGrp="1"/>
          </p:cNvSpPr>
          <p:nvPr>
            <p:ph type="sldNum" sz="quarter" idx="12"/>
          </p:nvPr>
        </p:nvSpPr>
        <p:spPr/>
        <p:txBody>
          <a:bodyPr/>
          <a:lstStyle/>
          <a:p>
            <a:fld id="{E99B8F64-9488-4781-89D6-36C6475ADA53}" type="slidenum">
              <a:rPr lang="da-DK" smtClean="0"/>
              <a:t>‹nr.›</a:t>
            </a:fld>
            <a:endParaRPr lang="da-DK"/>
          </a:p>
        </p:txBody>
      </p:sp>
    </p:spTree>
    <p:extLst>
      <p:ext uri="{BB962C8B-B14F-4D97-AF65-F5344CB8AC3E}">
        <p14:creationId xmlns:p14="http://schemas.microsoft.com/office/powerpoint/2010/main" val="199034831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11/11/2025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F63A3B-78C7-47BE-AE5E-E10140E04643}" type="slidenum">
              <a:rPr lang="en-US" dirty="0"/>
              <a:t>‹nr.›</a:t>
            </a:fld>
            <a:endParaRPr lang="en-US"/>
          </a:p>
        </p:txBody>
      </p:sp>
    </p:spTree>
    <p:extLst>
      <p:ext uri="{BB962C8B-B14F-4D97-AF65-F5344CB8AC3E}">
        <p14:creationId xmlns:p14="http://schemas.microsoft.com/office/powerpoint/2010/main" val="30504685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11/11/2025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F63A3B-78C7-47BE-AE5E-E10140E04643}" type="slidenum">
              <a:rPr lang="en-US" dirty="0"/>
              <a:t>‹nr.›</a:t>
            </a:fld>
            <a:endParaRPr lang="en-US"/>
          </a:p>
        </p:txBody>
      </p:sp>
    </p:spTree>
    <p:extLst>
      <p:ext uri="{BB962C8B-B14F-4D97-AF65-F5344CB8AC3E}">
        <p14:creationId xmlns:p14="http://schemas.microsoft.com/office/powerpoint/2010/main" val="116726587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11/11/2025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‹nr.›</a:t>
            </a:fld>
            <a:endParaRPr lang="en-US"/>
          </a:p>
        </p:txBody>
      </p:sp>
    </p:spTree>
    <p:extLst>
      <p:ext uri="{BB962C8B-B14F-4D97-AF65-F5344CB8AC3E}">
        <p14:creationId xmlns:p14="http://schemas.microsoft.com/office/powerpoint/2010/main" val="200318683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11/11/2025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‹nr.›</a:t>
            </a:fld>
            <a:endParaRPr lang="en-US"/>
          </a:p>
        </p:txBody>
      </p:sp>
    </p:spTree>
    <p:extLst>
      <p:ext uri="{BB962C8B-B14F-4D97-AF65-F5344CB8AC3E}">
        <p14:creationId xmlns:p14="http://schemas.microsoft.com/office/powerpoint/2010/main" val="105629539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11/11/2025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‹nr.›</a:t>
            </a:fld>
            <a:endParaRPr lang="en-US"/>
          </a:p>
        </p:txBody>
      </p:sp>
    </p:spTree>
    <p:extLst>
      <p:ext uri="{BB962C8B-B14F-4D97-AF65-F5344CB8AC3E}">
        <p14:creationId xmlns:p14="http://schemas.microsoft.com/office/powerpoint/2010/main" val="4917323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11/11/2025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‹nr.›</a:t>
            </a:fld>
            <a:endParaRPr lang="en-US"/>
          </a:p>
        </p:txBody>
      </p:sp>
    </p:spTree>
    <p:extLst>
      <p:ext uri="{BB962C8B-B14F-4D97-AF65-F5344CB8AC3E}">
        <p14:creationId xmlns:p14="http://schemas.microsoft.com/office/powerpoint/2010/main" val="25496291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rgbClr val="83AFB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C4B67-544A-4B3C-8443-174A520D9894}"/>
              </a:ext>
            </a:extLst>
          </p:cNvPr>
          <p:cNvSpPr>
            <a:spLocks noGrp="1"/>
          </p:cNvSpPr>
          <p:nvPr>
            <p:ph type="title"/>
          </p:nvPr>
        </p:nvSpPr>
        <p:spPr>
          <a:xfrm>
            <a:off x="831850" y="1709738"/>
            <a:ext cx="10515600" cy="2852737"/>
          </a:xfrm>
        </p:spPr>
        <p:txBody>
          <a:bodyPr anchor="b"/>
          <a:lstStyle>
            <a:lvl1pPr>
              <a:defRPr sz="6000" b="1">
                <a:latin typeface="Lucida Sans" panose="020B0602030504020204" pitchFamily="34" charset="0"/>
              </a:defRPr>
            </a:lvl1pPr>
          </a:lstStyle>
          <a:p>
            <a:r>
              <a:rPr lang="en-US"/>
              <a:t>Click to edit Master title style</a:t>
            </a:r>
            <a:endParaRPr lang="da-DK"/>
          </a:p>
        </p:txBody>
      </p:sp>
      <p:sp>
        <p:nvSpPr>
          <p:cNvPr id="3" name="Text Placeholder 2">
            <a:extLst>
              <a:ext uri="{FF2B5EF4-FFF2-40B4-BE49-F238E27FC236}">
                <a16:creationId xmlns:a16="http://schemas.microsoft.com/office/drawing/2014/main" id="{ED94E1A1-2CD2-4DEE-B33E-16777561B6F3}"/>
              </a:ext>
            </a:extLst>
          </p:cNvPr>
          <p:cNvSpPr>
            <a:spLocks noGrp="1"/>
          </p:cNvSpPr>
          <p:nvPr>
            <p:ph type="body" idx="1"/>
          </p:nvPr>
        </p:nvSpPr>
        <p:spPr>
          <a:xfrm>
            <a:off x="831850" y="4589464"/>
            <a:ext cx="10515600" cy="1500187"/>
          </a:xfrm>
        </p:spPr>
        <p:txBody>
          <a:bodyPr/>
          <a:lstStyle>
            <a:lvl1pPr marL="0" indent="0">
              <a:buNone/>
              <a:defRPr sz="2400">
                <a:solidFill>
                  <a:schemeClr val="bg1">
                    <a:lumMod val="85000"/>
                  </a:schemeClr>
                </a:solidFill>
                <a:latin typeface="Lucida Sans" panose="020B0602030504020204" pitchFamily="34" charset="0"/>
              </a:defRPr>
            </a:lvl1pPr>
            <a:lvl2pPr marL="457174" indent="0">
              <a:buNone/>
              <a:defRPr sz="2000">
                <a:solidFill>
                  <a:schemeClr val="tx1">
                    <a:tint val="75000"/>
                  </a:schemeClr>
                </a:solidFill>
              </a:defRPr>
            </a:lvl2pPr>
            <a:lvl3pPr marL="914348" indent="0">
              <a:buNone/>
              <a:defRPr sz="1800">
                <a:solidFill>
                  <a:schemeClr val="tx1">
                    <a:tint val="75000"/>
                  </a:schemeClr>
                </a:solidFill>
              </a:defRPr>
            </a:lvl3pPr>
            <a:lvl4pPr marL="1371521" indent="0">
              <a:buNone/>
              <a:defRPr sz="1600">
                <a:solidFill>
                  <a:schemeClr val="tx1">
                    <a:tint val="75000"/>
                  </a:schemeClr>
                </a:solidFill>
              </a:defRPr>
            </a:lvl4pPr>
            <a:lvl5pPr marL="1828695" indent="0">
              <a:buNone/>
              <a:defRPr sz="1600">
                <a:solidFill>
                  <a:schemeClr val="tx1">
                    <a:tint val="75000"/>
                  </a:schemeClr>
                </a:solidFill>
              </a:defRPr>
            </a:lvl5pPr>
            <a:lvl6pPr marL="2285869" indent="0">
              <a:buNone/>
              <a:defRPr sz="1600">
                <a:solidFill>
                  <a:schemeClr val="tx1">
                    <a:tint val="75000"/>
                  </a:schemeClr>
                </a:solidFill>
              </a:defRPr>
            </a:lvl6pPr>
            <a:lvl7pPr marL="2743043" indent="0">
              <a:buNone/>
              <a:defRPr sz="1600">
                <a:solidFill>
                  <a:schemeClr val="tx1">
                    <a:tint val="75000"/>
                  </a:schemeClr>
                </a:solidFill>
              </a:defRPr>
            </a:lvl7pPr>
            <a:lvl8pPr marL="3200217" indent="0">
              <a:buNone/>
              <a:defRPr sz="1600">
                <a:solidFill>
                  <a:schemeClr val="tx1">
                    <a:tint val="75000"/>
                  </a:schemeClr>
                </a:solidFill>
              </a:defRPr>
            </a:lvl8pPr>
            <a:lvl9pPr marL="365739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386160F-32EE-4986-8510-15F861392AD5}"/>
              </a:ext>
            </a:extLst>
          </p:cNvPr>
          <p:cNvSpPr>
            <a:spLocks noGrp="1"/>
          </p:cNvSpPr>
          <p:nvPr>
            <p:ph type="dt" sz="half" idx="10"/>
          </p:nvPr>
        </p:nvSpPr>
        <p:spPr/>
        <p:txBody>
          <a:bodyPr/>
          <a:lstStyle/>
          <a:p>
            <a:fld id="{FE9A1DAA-DDC6-4DA0-BDAB-BCC79528A4AE}" type="datetime1">
              <a:rPr lang="da-DK" smtClean="0"/>
              <a:t>11-11-2025</a:t>
            </a:fld>
            <a:endParaRPr lang="da-DK"/>
          </a:p>
        </p:txBody>
      </p:sp>
      <p:sp>
        <p:nvSpPr>
          <p:cNvPr id="5" name="Footer Placeholder 4">
            <a:extLst>
              <a:ext uri="{FF2B5EF4-FFF2-40B4-BE49-F238E27FC236}">
                <a16:creationId xmlns:a16="http://schemas.microsoft.com/office/drawing/2014/main" id="{4CEDFB66-29CF-407F-BF10-6E628C8F8A4C}"/>
              </a:ext>
            </a:extLst>
          </p:cNvPr>
          <p:cNvSpPr>
            <a:spLocks noGrp="1"/>
          </p:cNvSpPr>
          <p:nvPr>
            <p:ph type="ftr" sz="quarter" idx="11"/>
          </p:nvPr>
        </p:nvSpPr>
        <p:spPr/>
        <p:txBody>
          <a:bodyPr/>
          <a:lstStyle/>
          <a:p>
            <a:endParaRPr lang="da-DK"/>
          </a:p>
        </p:txBody>
      </p:sp>
      <p:sp>
        <p:nvSpPr>
          <p:cNvPr id="6" name="Slide Number Placeholder 5">
            <a:extLst>
              <a:ext uri="{FF2B5EF4-FFF2-40B4-BE49-F238E27FC236}">
                <a16:creationId xmlns:a16="http://schemas.microsoft.com/office/drawing/2014/main" id="{4163CE18-6B36-4798-B960-97A8EA4115E1}"/>
              </a:ext>
            </a:extLst>
          </p:cNvPr>
          <p:cNvSpPr>
            <a:spLocks noGrp="1"/>
          </p:cNvSpPr>
          <p:nvPr>
            <p:ph type="sldNum" sz="quarter" idx="12"/>
          </p:nvPr>
        </p:nvSpPr>
        <p:spPr/>
        <p:txBody>
          <a:bodyPr/>
          <a:lstStyle/>
          <a:p>
            <a:fld id="{E99B8F64-9488-4781-89D6-36C6475ADA53}" type="slidenum">
              <a:rPr lang="da-DK" smtClean="0"/>
              <a:t>‹nr.›</a:t>
            </a:fld>
            <a:endParaRPr lang="da-DK"/>
          </a:p>
        </p:txBody>
      </p:sp>
    </p:spTree>
    <p:extLst>
      <p:ext uri="{BB962C8B-B14F-4D97-AF65-F5344CB8AC3E}">
        <p14:creationId xmlns:p14="http://schemas.microsoft.com/office/powerpoint/2010/main" val="36412716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3F2C0-0927-4AAB-956A-7AD926DE270D}"/>
              </a:ext>
            </a:extLst>
          </p:cNvPr>
          <p:cNvSpPr>
            <a:spLocks noGrp="1"/>
          </p:cNvSpPr>
          <p:nvPr>
            <p:ph type="title"/>
          </p:nvPr>
        </p:nvSpPr>
        <p:spPr/>
        <p:txBody>
          <a:bodyPr/>
          <a:lstStyle/>
          <a:p>
            <a:r>
              <a:rPr lang="en-US"/>
              <a:t>Click to edit Master title style</a:t>
            </a:r>
            <a:endParaRPr lang="da-DK"/>
          </a:p>
        </p:txBody>
      </p:sp>
      <p:sp>
        <p:nvSpPr>
          <p:cNvPr id="3" name="Content Placeholder 2">
            <a:extLst>
              <a:ext uri="{FF2B5EF4-FFF2-40B4-BE49-F238E27FC236}">
                <a16:creationId xmlns:a16="http://schemas.microsoft.com/office/drawing/2014/main" id="{6693FDEC-543D-4393-849D-5B873F2CFA1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a-DK"/>
          </a:p>
        </p:txBody>
      </p:sp>
      <p:sp>
        <p:nvSpPr>
          <p:cNvPr id="4" name="Content Placeholder 3">
            <a:extLst>
              <a:ext uri="{FF2B5EF4-FFF2-40B4-BE49-F238E27FC236}">
                <a16:creationId xmlns:a16="http://schemas.microsoft.com/office/drawing/2014/main" id="{6C68351F-3534-48FB-B3BF-B1E96C8D007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a-DK"/>
          </a:p>
        </p:txBody>
      </p:sp>
      <p:sp>
        <p:nvSpPr>
          <p:cNvPr id="5" name="Date Placeholder 4">
            <a:extLst>
              <a:ext uri="{FF2B5EF4-FFF2-40B4-BE49-F238E27FC236}">
                <a16:creationId xmlns:a16="http://schemas.microsoft.com/office/drawing/2014/main" id="{56DBA386-4EBC-4A32-998D-5659BF96CF50}"/>
              </a:ext>
            </a:extLst>
          </p:cNvPr>
          <p:cNvSpPr>
            <a:spLocks noGrp="1"/>
          </p:cNvSpPr>
          <p:nvPr>
            <p:ph type="dt" sz="half" idx="10"/>
          </p:nvPr>
        </p:nvSpPr>
        <p:spPr/>
        <p:txBody>
          <a:bodyPr/>
          <a:lstStyle/>
          <a:p>
            <a:fld id="{BC90C5E2-9B6C-4D71-B04D-A74EC5E69BFC}" type="datetime1">
              <a:rPr lang="da-DK" smtClean="0"/>
              <a:t>11-11-2025</a:t>
            </a:fld>
            <a:endParaRPr lang="da-DK"/>
          </a:p>
        </p:txBody>
      </p:sp>
      <p:sp>
        <p:nvSpPr>
          <p:cNvPr id="6" name="Footer Placeholder 5">
            <a:extLst>
              <a:ext uri="{FF2B5EF4-FFF2-40B4-BE49-F238E27FC236}">
                <a16:creationId xmlns:a16="http://schemas.microsoft.com/office/drawing/2014/main" id="{6B7DB9A9-7CDE-4490-B916-F5D069EEDB1A}"/>
              </a:ext>
            </a:extLst>
          </p:cNvPr>
          <p:cNvSpPr>
            <a:spLocks noGrp="1"/>
          </p:cNvSpPr>
          <p:nvPr>
            <p:ph type="ftr" sz="quarter" idx="11"/>
          </p:nvPr>
        </p:nvSpPr>
        <p:spPr/>
        <p:txBody>
          <a:bodyPr/>
          <a:lstStyle/>
          <a:p>
            <a:endParaRPr lang="da-DK"/>
          </a:p>
        </p:txBody>
      </p:sp>
      <p:sp>
        <p:nvSpPr>
          <p:cNvPr id="7" name="Slide Number Placeholder 6">
            <a:extLst>
              <a:ext uri="{FF2B5EF4-FFF2-40B4-BE49-F238E27FC236}">
                <a16:creationId xmlns:a16="http://schemas.microsoft.com/office/drawing/2014/main" id="{1CB2EF9D-747A-4C65-A692-9B43E28CB3D1}"/>
              </a:ext>
            </a:extLst>
          </p:cNvPr>
          <p:cNvSpPr>
            <a:spLocks noGrp="1"/>
          </p:cNvSpPr>
          <p:nvPr>
            <p:ph type="sldNum" sz="quarter" idx="12"/>
          </p:nvPr>
        </p:nvSpPr>
        <p:spPr/>
        <p:txBody>
          <a:bodyPr/>
          <a:lstStyle/>
          <a:p>
            <a:fld id="{E99B8F64-9488-4781-89D6-36C6475ADA53}" type="slidenum">
              <a:rPr lang="da-DK" smtClean="0"/>
              <a:t>‹nr.›</a:t>
            </a:fld>
            <a:endParaRPr lang="da-DK"/>
          </a:p>
        </p:txBody>
      </p:sp>
    </p:spTree>
    <p:extLst>
      <p:ext uri="{BB962C8B-B14F-4D97-AF65-F5344CB8AC3E}">
        <p14:creationId xmlns:p14="http://schemas.microsoft.com/office/powerpoint/2010/main" val="22352665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9EC93B-0C93-441E-A5AC-B628EF894C2B}"/>
              </a:ext>
            </a:extLst>
          </p:cNvPr>
          <p:cNvSpPr>
            <a:spLocks noGrp="1"/>
          </p:cNvSpPr>
          <p:nvPr>
            <p:ph type="title"/>
          </p:nvPr>
        </p:nvSpPr>
        <p:spPr>
          <a:xfrm>
            <a:off x="839788" y="365126"/>
            <a:ext cx="10515600" cy="1325563"/>
          </a:xfrm>
        </p:spPr>
        <p:txBody>
          <a:bodyPr/>
          <a:lstStyle/>
          <a:p>
            <a:r>
              <a:rPr lang="en-US"/>
              <a:t>Click to edit Master title style</a:t>
            </a:r>
            <a:endParaRPr lang="da-DK"/>
          </a:p>
        </p:txBody>
      </p:sp>
      <p:sp>
        <p:nvSpPr>
          <p:cNvPr id="3" name="Text Placeholder 2">
            <a:extLst>
              <a:ext uri="{FF2B5EF4-FFF2-40B4-BE49-F238E27FC236}">
                <a16:creationId xmlns:a16="http://schemas.microsoft.com/office/drawing/2014/main" id="{AB76D409-34AE-443B-8638-753CA8A9B823}"/>
              </a:ext>
            </a:extLst>
          </p:cNvPr>
          <p:cNvSpPr>
            <a:spLocks noGrp="1"/>
          </p:cNvSpPr>
          <p:nvPr>
            <p:ph type="body" idx="1"/>
          </p:nvPr>
        </p:nvSpPr>
        <p:spPr>
          <a:xfrm>
            <a:off x="839789" y="1681163"/>
            <a:ext cx="5157787" cy="823912"/>
          </a:xfrm>
        </p:spPr>
        <p:txBody>
          <a:bodyPr anchor="b"/>
          <a:lstStyle>
            <a:lvl1pPr marL="0" indent="0">
              <a:buNone/>
              <a:defRPr sz="2400" b="1"/>
            </a:lvl1pPr>
            <a:lvl2pPr marL="457174" indent="0">
              <a:buNone/>
              <a:defRPr sz="2000" b="1"/>
            </a:lvl2pPr>
            <a:lvl3pPr marL="914348" indent="0">
              <a:buNone/>
              <a:defRPr sz="1800" b="1"/>
            </a:lvl3pPr>
            <a:lvl4pPr marL="1371521" indent="0">
              <a:buNone/>
              <a:defRPr sz="1600" b="1"/>
            </a:lvl4pPr>
            <a:lvl5pPr marL="1828695" indent="0">
              <a:buNone/>
              <a:defRPr sz="1600" b="1"/>
            </a:lvl5pPr>
            <a:lvl6pPr marL="2285869" indent="0">
              <a:buNone/>
              <a:defRPr sz="1600" b="1"/>
            </a:lvl6pPr>
            <a:lvl7pPr marL="2743043" indent="0">
              <a:buNone/>
              <a:defRPr sz="1600" b="1"/>
            </a:lvl7pPr>
            <a:lvl8pPr marL="3200217" indent="0">
              <a:buNone/>
              <a:defRPr sz="1600" b="1"/>
            </a:lvl8pPr>
            <a:lvl9pPr marL="365739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0255948-9F6C-4C3F-8BEF-511EB1697CEF}"/>
              </a:ext>
            </a:extLst>
          </p:cNvPr>
          <p:cNvSpPr>
            <a:spLocks noGrp="1"/>
          </p:cNvSpPr>
          <p:nvPr>
            <p:ph sz="half" idx="2"/>
          </p:nvPr>
        </p:nvSpPr>
        <p:spPr>
          <a:xfrm>
            <a:off x="839789"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a-DK"/>
          </a:p>
        </p:txBody>
      </p:sp>
      <p:sp>
        <p:nvSpPr>
          <p:cNvPr id="5" name="Text Placeholder 4">
            <a:extLst>
              <a:ext uri="{FF2B5EF4-FFF2-40B4-BE49-F238E27FC236}">
                <a16:creationId xmlns:a16="http://schemas.microsoft.com/office/drawing/2014/main" id="{71533A5C-2981-4078-BFCC-7AC969F0FAD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174" indent="0">
              <a:buNone/>
              <a:defRPr sz="2000" b="1"/>
            </a:lvl2pPr>
            <a:lvl3pPr marL="914348" indent="0">
              <a:buNone/>
              <a:defRPr sz="1800" b="1"/>
            </a:lvl3pPr>
            <a:lvl4pPr marL="1371521" indent="0">
              <a:buNone/>
              <a:defRPr sz="1600" b="1"/>
            </a:lvl4pPr>
            <a:lvl5pPr marL="1828695" indent="0">
              <a:buNone/>
              <a:defRPr sz="1600" b="1"/>
            </a:lvl5pPr>
            <a:lvl6pPr marL="2285869" indent="0">
              <a:buNone/>
              <a:defRPr sz="1600" b="1"/>
            </a:lvl6pPr>
            <a:lvl7pPr marL="2743043" indent="0">
              <a:buNone/>
              <a:defRPr sz="1600" b="1"/>
            </a:lvl7pPr>
            <a:lvl8pPr marL="3200217" indent="0">
              <a:buNone/>
              <a:defRPr sz="1600" b="1"/>
            </a:lvl8pPr>
            <a:lvl9pPr marL="365739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1ADC318-CD31-4A8E-89D9-8037AFA672A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a-DK"/>
          </a:p>
        </p:txBody>
      </p:sp>
      <p:sp>
        <p:nvSpPr>
          <p:cNvPr id="7" name="Date Placeholder 6">
            <a:extLst>
              <a:ext uri="{FF2B5EF4-FFF2-40B4-BE49-F238E27FC236}">
                <a16:creationId xmlns:a16="http://schemas.microsoft.com/office/drawing/2014/main" id="{22189CA9-ECA7-4071-B690-A883764BCE00}"/>
              </a:ext>
            </a:extLst>
          </p:cNvPr>
          <p:cNvSpPr>
            <a:spLocks noGrp="1"/>
          </p:cNvSpPr>
          <p:nvPr>
            <p:ph type="dt" sz="half" idx="10"/>
          </p:nvPr>
        </p:nvSpPr>
        <p:spPr/>
        <p:txBody>
          <a:bodyPr/>
          <a:lstStyle/>
          <a:p>
            <a:fld id="{E3936140-EFCB-43B7-92C7-11E8FF972C03}" type="datetime1">
              <a:rPr lang="da-DK" smtClean="0"/>
              <a:t>11-11-2025</a:t>
            </a:fld>
            <a:endParaRPr lang="da-DK"/>
          </a:p>
        </p:txBody>
      </p:sp>
      <p:sp>
        <p:nvSpPr>
          <p:cNvPr id="8" name="Footer Placeholder 7">
            <a:extLst>
              <a:ext uri="{FF2B5EF4-FFF2-40B4-BE49-F238E27FC236}">
                <a16:creationId xmlns:a16="http://schemas.microsoft.com/office/drawing/2014/main" id="{65FA2D3B-EB1C-41DE-976D-E168B4C9790C}"/>
              </a:ext>
            </a:extLst>
          </p:cNvPr>
          <p:cNvSpPr>
            <a:spLocks noGrp="1"/>
          </p:cNvSpPr>
          <p:nvPr>
            <p:ph type="ftr" sz="quarter" idx="11"/>
          </p:nvPr>
        </p:nvSpPr>
        <p:spPr/>
        <p:txBody>
          <a:bodyPr/>
          <a:lstStyle/>
          <a:p>
            <a:endParaRPr lang="da-DK"/>
          </a:p>
        </p:txBody>
      </p:sp>
      <p:sp>
        <p:nvSpPr>
          <p:cNvPr id="9" name="Slide Number Placeholder 8">
            <a:extLst>
              <a:ext uri="{FF2B5EF4-FFF2-40B4-BE49-F238E27FC236}">
                <a16:creationId xmlns:a16="http://schemas.microsoft.com/office/drawing/2014/main" id="{6391BFAD-2CAF-4D82-B180-C51F7787A4E5}"/>
              </a:ext>
            </a:extLst>
          </p:cNvPr>
          <p:cNvSpPr>
            <a:spLocks noGrp="1"/>
          </p:cNvSpPr>
          <p:nvPr>
            <p:ph type="sldNum" sz="quarter" idx="12"/>
          </p:nvPr>
        </p:nvSpPr>
        <p:spPr/>
        <p:txBody>
          <a:bodyPr/>
          <a:lstStyle/>
          <a:p>
            <a:fld id="{E99B8F64-9488-4781-89D6-36C6475ADA53}" type="slidenum">
              <a:rPr lang="da-DK" smtClean="0"/>
              <a:t>‹nr.›</a:t>
            </a:fld>
            <a:endParaRPr lang="da-DK"/>
          </a:p>
        </p:txBody>
      </p:sp>
    </p:spTree>
    <p:extLst>
      <p:ext uri="{BB962C8B-B14F-4D97-AF65-F5344CB8AC3E}">
        <p14:creationId xmlns:p14="http://schemas.microsoft.com/office/powerpoint/2010/main" val="3429176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A5F1-AA27-4075-B012-71DB5E60480C}"/>
              </a:ext>
            </a:extLst>
          </p:cNvPr>
          <p:cNvSpPr>
            <a:spLocks noGrp="1"/>
          </p:cNvSpPr>
          <p:nvPr>
            <p:ph type="title"/>
          </p:nvPr>
        </p:nvSpPr>
        <p:spPr/>
        <p:txBody>
          <a:bodyPr/>
          <a:lstStyle>
            <a:lvl1pPr>
              <a:defRPr>
                <a:latin typeface="Lucida Sans" panose="020B0602030504020204" pitchFamily="34" charset="0"/>
              </a:defRPr>
            </a:lvl1pPr>
          </a:lstStyle>
          <a:p>
            <a:r>
              <a:rPr lang="en-US"/>
              <a:t>Click to edit Master title style</a:t>
            </a:r>
            <a:endParaRPr lang="da-DK"/>
          </a:p>
        </p:txBody>
      </p:sp>
      <p:sp>
        <p:nvSpPr>
          <p:cNvPr id="3" name="Date Placeholder 2">
            <a:extLst>
              <a:ext uri="{FF2B5EF4-FFF2-40B4-BE49-F238E27FC236}">
                <a16:creationId xmlns:a16="http://schemas.microsoft.com/office/drawing/2014/main" id="{808F770D-3E99-4D5D-B6D4-98C0B2380BFB}"/>
              </a:ext>
            </a:extLst>
          </p:cNvPr>
          <p:cNvSpPr>
            <a:spLocks noGrp="1"/>
          </p:cNvSpPr>
          <p:nvPr>
            <p:ph type="dt" sz="half" idx="10"/>
          </p:nvPr>
        </p:nvSpPr>
        <p:spPr/>
        <p:txBody>
          <a:bodyPr/>
          <a:lstStyle/>
          <a:p>
            <a:fld id="{E7ECD42C-EBEA-492E-AA58-8BD43FF16E06}" type="datetime1">
              <a:rPr lang="da-DK" smtClean="0"/>
              <a:t>11-11-2025</a:t>
            </a:fld>
            <a:endParaRPr lang="da-DK"/>
          </a:p>
        </p:txBody>
      </p:sp>
      <p:sp>
        <p:nvSpPr>
          <p:cNvPr id="4" name="Footer Placeholder 3">
            <a:extLst>
              <a:ext uri="{FF2B5EF4-FFF2-40B4-BE49-F238E27FC236}">
                <a16:creationId xmlns:a16="http://schemas.microsoft.com/office/drawing/2014/main" id="{F49DBAA0-9B16-4397-895C-DA59D8DAAAD5}"/>
              </a:ext>
            </a:extLst>
          </p:cNvPr>
          <p:cNvSpPr>
            <a:spLocks noGrp="1"/>
          </p:cNvSpPr>
          <p:nvPr>
            <p:ph type="ftr" sz="quarter" idx="11"/>
          </p:nvPr>
        </p:nvSpPr>
        <p:spPr/>
        <p:txBody>
          <a:bodyPr/>
          <a:lstStyle/>
          <a:p>
            <a:endParaRPr lang="da-DK"/>
          </a:p>
        </p:txBody>
      </p:sp>
      <p:sp>
        <p:nvSpPr>
          <p:cNvPr id="5" name="Slide Number Placeholder 4">
            <a:extLst>
              <a:ext uri="{FF2B5EF4-FFF2-40B4-BE49-F238E27FC236}">
                <a16:creationId xmlns:a16="http://schemas.microsoft.com/office/drawing/2014/main" id="{2C3C49E6-F199-4857-BDD4-E5AB091ED550}"/>
              </a:ext>
            </a:extLst>
          </p:cNvPr>
          <p:cNvSpPr>
            <a:spLocks noGrp="1"/>
          </p:cNvSpPr>
          <p:nvPr>
            <p:ph type="sldNum" sz="quarter" idx="12"/>
          </p:nvPr>
        </p:nvSpPr>
        <p:spPr/>
        <p:txBody>
          <a:bodyPr/>
          <a:lstStyle/>
          <a:p>
            <a:fld id="{E99B8F64-9488-4781-89D6-36C6475ADA53}" type="slidenum">
              <a:rPr lang="da-DK" smtClean="0"/>
              <a:t>‹nr.›</a:t>
            </a:fld>
            <a:endParaRPr lang="da-DK"/>
          </a:p>
        </p:txBody>
      </p:sp>
    </p:spTree>
    <p:extLst>
      <p:ext uri="{BB962C8B-B14F-4D97-AF65-F5344CB8AC3E}">
        <p14:creationId xmlns:p14="http://schemas.microsoft.com/office/powerpoint/2010/main" val="27595383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bg>
      <p:bgPr>
        <a:solidFill>
          <a:srgbClr val="83AFB4"/>
        </a:soli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7C68B62-A931-4386-891B-83FBA9DCB3E2}"/>
              </a:ext>
            </a:extLst>
          </p:cNvPr>
          <p:cNvSpPr>
            <a:spLocks noGrp="1"/>
          </p:cNvSpPr>
          <p:nvPr>
            <p:ph type="dt" sz="half" idx="10"/>
          </p:nvPr>
        </p:nvSpPr>
        <p:spPr/>
        <p:txBody>
          <a:bodyPr/>
          <a:lstStyle/>
          <a:p>
            <a:fld id="{C7EB7084-09DB-4BE4-9210-FD80A8CE5451}" type="datetime1">
              <a:rPr lang="da-DK" smtClean="0"/>
              <a:t>11-11-2025</a:t>
            </a:fld>
            <a:endParaRPr lang="da-DK"/>
          </a:p>
        </p:txBody>
      </p:sp>
      <p:sp>
        <p:nvSpPr>
          <p:cNvPr id="3" name="Footer Placeholder 2">
            <a:extLst>
              <a:ext uri="{FF2B5EF4-FFF2-40B4-BE49-F238E27FC236}">
                <a16:creationId xmlns:a16="http://schemas.microsoft.com/office/drawing/2014/main" id="{992F9744-7E7E-4D8E-80CA-CE74A1B90315}"/>
              </a:ext>
            </a:extLst>
          </p:cNvPr>
          <p:cNvSpPr>
            <a:spLocks noGrp="1"/>
          </p:cNvSpPr>
          <p:nvPr>
            <p:ph type="ftr" sz="quarter" idx="11"/>
          </p:nvPr>
        </p:nvSpPr>
        <p:spPr/>
        <p:txBody>
          <a:bodyPr/>
          <a:lstStyle/>
          <a:p>
            <a:endParaRPr lang="da-DK"/>
          </a:p>
        </p:txBody>
      </p:sp>
      <p:sp>
        <p:nvSpPr>
          <p:cNvPr id="4" name="Slide Number Placeholder 3">
            <a:extLst>
              <a:ext uri="{FF2B5EF4-FFF2-40B4-BE49-F238E27FC236}">
                <a16:creationId xmlns:a16="http://schemas.microsoft.com/office/drawing/2014/main" id="{A877A83F-2F14-4A52-9F36-F0CC8C892ACE}"/>
              </a:ext>
            </a:extLst>
          </p:cNvPr>
          <p:cNvSpPr>
            <a:spLocks noGrp="1"/>
          </p:cNvSpPr>
          <p:nvPr>
            <p:ph type="sldNum" sz="quarter" idx="12"/>
          </p:nvPr>
        </p:nvSpPr>
        <p:spPr/>
        <p:txBody>
          <a:bodyPr/>
          <a:lstStyle/>
          <a:p>
            <a:fld id="{E99B8F64-9488-4781-89D6-36C6475ADA53}" type="slidenum">
              <a:rPr lang="da-DK" smtClean="0"/>
              <a:t>‹nr.›</a:t>
            </a:fld>
            <a:endParaRPr lang="da-DK"/>
          </a:p>
        </p:txBody>
      </p:sp>
    </p:spTree>
    <p:extLst>
      <p:ext uri="{BB962C8B-B14F-4D97-AF65-F5344CB8AC3E}">
        <p14:creationId xmlns:p14="http://schemas.microsoft.com/office/powerpoint/2010/main" val="23034419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1_Blank">
    <p:bg>
      <p:bgPr>
        <a:solidFill>
          <a:srgbClr val="E0E6E6"/>
        </a:soli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7C68B62-A931-4386-891B-83FBA9DCB3E2}"/>
              </a:ext>
            </a:extLst>
          </p:cNvPr>
          <p:cNvSpPr>
            <a:spLocks noGrp="1"/>
          </p:cNvSpPr>
          <p:nvPr>
            <p:ph type="dt" sz="half" idx="10"/>
          </p:nvPr>
        </p:nvSpPr>
        <p:spPr/>
        <p:txBody>
          <a:bodyPr/>
          <a:lstStyle/>
          <a:p>
            <a:fld id="{55147345-7F95-49BC-A65A-4BF0940A4B4A}" type="datetime1">
              <a:rPr lang="da-DK" smtClean="0"/>
              <a:t>11-11-2025</a:t>
            </a:fld>
            <a:endParaRPr lang="da-DK"/>
          </a:p>
        </p:txBody>
      </p:sp>
      <p:sp>
        <p:nvSpPr>
          <p:cNvPr id="3" name="Footer Placeholder 2">
            <a:extLst>
              <a:ext uri="{FF2B5EF4-FFF2-40B4-BE49-F238E27FC236}">
                <a16:creationId xmlns:a16="http://schemas.microsoft.com/office/drawing/2014/main" id="{992F9744-7E7E-4D8E-80CA-CE74A1B90315}"/>
              </a:ext>
            </a:extLst>
          </p:cNvPr>
          <p:cNvSpPr>
            <a:spLocks noGrp="1"/>
          </p:cNvSpPr>
          <p:nvPr>
            <p:ph type="ftr" sz="quarter" idx="11"/>
          </p:nvPr>
        </p:nvSpPr>
        <p:spPr/>
        <p:txBody>
          <a:bodyPr/>
          <a:lstStyle/>
          <a:p>
            <a:endParaRPr lang="da-DK"/>
          </a:p>
        </p:txBody>
      </p:sp>
      <p:sp>
        <p:nvSpPr>
          <p:cNvPr id="4" name="Slide Number Placeholder 3">
            <a:extLst>
              <a:ext uri="{FF2B5EF4-FFF2-40B4-BE49-F238E27FC236}">
                <a16:creationId xmlns:a16="http://schemas.microsoft.com/office/drawing/2014/main" id="{A877A83F-2F14-4A52-9F36-F0CC8C892ACE}"/>
              </a:ext>
            </a:extLst>
          </p:cNvPr>
          <p:cNvSpPr>
            <a:spLocks noGrp="1"/>
          </p:cNvSpPr>
          <p:nvPr>
            <p:ph type="sldNum" sz="quarter" idx="12"/>
          </p:nvPr>
        </p:nvSpPr>
        <p:spPr/>
        <p:txBody>
          <a:bodyPr/>
          <a:lstStyle/>
          <a:p>
            <a:fld id="{E99B8F64-9488-4781-89D6-36C6475ADA53}" type="slidenum">
              <a:rPr lang="da-DK" smtClean="0"/>
              <a:t>‹nr.›</a:t>
            </a:fld>
            <a:endParaRPr lang="da-DK"/>
          </a:p>
        </p:txBody>
      </p:sp>
    </p:spTree>
    <p:extLst>
      <p:ext uri="{BB962C8B-B14F-4D97-AF65-F5344CB8AC3E}">
        <p14:creationId xmlns:p14="http://schemas.microsoft.com/office/powerpoint/2010/main" val="41097743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0077F2-15A8-400B-9DF4-D646B10E0F0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da-DK"/>
          </a:p>
        </p:txBody>
      </p:sp>
      <p:sp>
        <p:nvSpPr>
          <p:cNvPr id="3" name="Content Placeholder 2">
            <a:extLst>
              <a:ext uri="{FF2B5EF4-FFF2-40B4-BE49-F238E27FC236}">
                <a16:creationId xmlns:a16="http://schemas.microsoft.com/office/drawing/2014/main" id="{8E97C79F-8D9F-455D-80F8-C8411C158E5C}"/>
              </a:ext>
            </a:extLst>
          </p:cNvPr>
          <p:cNvSpPr>
            <a:spLocks noGrp="1"/>
          </p:cNvSpPr>
          <p:nvPr>
            <p:ph idx="1"/>
          </p:nvPr>
        </p:nvSpPr>
        <p:spPr>
          <a:xfrm>
            <a:off x="5183188" y="987426"/>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a-DK"/>
          </a:p>
        </p:txBody>
      </p:sp>
      <p:sp>
        <p:nvSpPr>
          <p:cNvPr id="4" name="Text Placeholder 3">
            <a:extLst>
              <a:ext uri="{FF2B5EF4-FFF2-40B4-BE49-F238E27FC236}">
                <a16:creationId xmlns:a16="http://schemas.microsoft.com/office/drawing/2014/main" id="{21714EF6-FDF1-4879-96D5-5ADB275AB73A}"/>
              </a:ext>
            </a:extLst>
          </p:cNvPr>
          <p:cNvSpPr>
            <a:spLocks noGrp="1"/>
          </p:cNvSpPr>
          <p:nvPr>
            <p:ph type="body" sz="half" idx="2"/>
          </p:nvPr>
        </p:nvSpPr>
        <p:spPr>
          <a:xfrm>
            <a:off x="839788" y="2057400"/>
            <a:ext cx="3932237" cy="3811588"/>
          </a:xfrm>
        </p:spPr>
        <p:txBody>
          <a:bodyPr/>
          <a:lstStyle>
            <a:lvl1pPr marL="0" indent="0">
              <a:buNone/>
              <a:defRPr sz="1600"/>
            </a:lvl1pPr>
            <a:lvl2pPr marL="457174" indent="0">
              <a:buNone/>
              <a:defRPr sz="1400"/>
            </a:lvl2pPr>
            <a:lvl3pPr marL="914348" indent="0">
              <a:buNone/>
              <a:defRPr sz="1200"/>
            </a:lvl3pPr>
            <a:lvl4pPr marL="1371521" indent="0">
              <a:buNone/>
              <a:defRPr sz="1000"/>
            </a:lvl4pPr>
            <a:lvl5pPr marL="1828695" indent="0">
              <a:buNone/>
              <a:defRPr sz="1000"/>
            </a:lvl5pPr>
            <a:lvl6pPr marL="2285869" indent="0">
              <a:buNone/>
              <a:defRPr sz="1000"/>
            </a:lvl6pPr>
            <a:lvl7pPr marL="2743043" indent="0">
              <a:buNone/>
              <a:defRPr sz="1000"/>
            </a:lvl7pPr>
            <a:lvl8pPr marL="3200217" indent="0">
              <a:buNone/>
              <a:defRPr sz="1000"/>
            </a:lvl8pPr>
            <a:lvl9pPr marL="365739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0789B00-3080-4FE1-827D-A0297EEFE28D}"/>
              </a:ext>
            </a:extLst>
          </p:cNvPr>
          <p:cNvSpPr>
            <a:spLocks noGrp="1"/>
          </p:cNvSpPr>
          <p:nvPr>
            <p:ph type="dt" sz="half" idx="10"/>
          </p:nvPr>
        </p:nvSpPr>
        <p:spPr/>
        <p:txBody>
          <a:bodyPr/>
          <a:lstStyle/>
          <a:p>
            <a:fld id="{8CA21366-4925-409C-B13E-0B6264D9B662}" type="datetime1">
              <a:rPr lang="da-DK" smtClean="0"/>
              <a:t>11-11-2025</a:t>
            </a:fld>
            <a:endParaRPr lang="da-DK"/>
          </a:p>
        </p:txBody>
      </p:sp>
      <p:sp>
        <p:nvSpPr>
          <p:cNvPr id="6" name="Footer Placeholder 5">
            <a:extLst>
              <a:ext uri="{FF2B5EF4-FFF2-40B4-BE49-F238E27FC236}">
                <a16:creationId xmlns:a16="http://schemas.microsoft.com/office/drawing/2014/main" id="{1657FA31-2324-466B-9236-8F86B8905AD0}"/>
              </a:ext>
            </a:extLst>
          </p:cNvPr>
          <p:cNvSpPr>
            <a:spLocks noGrp="1"/>
          </p:cNvSpPr>
          <p:nvPr>
            <p:ph type="ftr" sz="quarter" idx="11"/>
          </p:nvPr>
        </p:nvSpPr>
        <p:spPr/>
        <p:txBody>
          <a:bodyPr/>
          <a:lstStyle/>
          <a:p>
            <a:endParaRPr lang="da-DK"/>
          </a:p>
        </p:txBody>
      </p:sp>
      <p:sp>
        <p:nvSpPr>
          <p:cNvPr id="7" name="Slide Number Placeholder 6">
            <a:extLst>
              <a:ext uri="{FF2B5EF4-FFF2-40B4-BE49-F238E27FC236}">
                <a16:creationId xmlns:a16="http://schemas.microsoft.com/office/drawing/2014/main" id="{5FC71FD4-A4BC-464C-B5EF-E16D3CF8164D}"/>
              </a:ext>
            </a:extLst>
          </p:cNvPr>
          <p:cNvSpPr>
            <a:spLocks noGrp="1"/>
          </p:cNvSpPr>
          <p:nvPr>
            <p:ph type="sldNum" sz="quarter" idx="12"/>
          </p:nvPr>
        </p:nvSpPr>
        <p:spPr/>
        <p:txBody>
          <a:bodyPr/>
          <a:lstStyle/>
          <a:p>
            <a:fld id="{E99B8F64-9488-4781-89D6-36C6475ADA53}" type="slidenum">
              <a:rPr lang="da-DK" smtClean="0"/>
              <a:t>‹nr.›</a:t>
            </a:fld>
            <a:endParaRPr lang="da-DK"/>
          </a:p>
        </p:txBody>
      </p:sp>
    </p:spTree>
    <p:extLst>
      <p:ext uri="{BB962C8B-B14F-4D97-AF65-F5344CB8AC3E}">
        <p14:creationId xmlns:p14="http://schemas.microsoft.com/office/powerpoint/2010/main" val="13642981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theme" Target="../theme/theme2.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28F5BC-88C6-4D2A-A636-207A4745126C}"/>
              </a:ext>
            </a:extLst>
          </p:cNvPr>
          <p:cNvSpPr>
            <a:spLocks noGrp="1"/>
          </p:cNvSpPr>
          <p:nvPr>
            <p:ph type="title"/>
          </p:nvPr>
        </p:nvSpPr>
        <p:spPr>
          <a:xfrm>
            <a:off x="838201" y="365126"/>
            <a:ext cx="10515600" cy="1325563"/>
          </a:xfrm>
          <a:prstGeom prst="rect">
            <a:avLst/>
          </a:prstGeom>
        </p:spPr>
        <p:txBody>
          <a:bodyPr vert="horz" lIns="91440" tIns="45720" rIns="91440" bIns="45720" rtlCol="0" anchor="ctr">
            <a:normAutofit/>
          </a:bodyPr>
          <a:lstStyle/>
          <a:p>
            <a:r>
              <a:rPr lang="en-US"/>
              <a:t>Click to edit Master title style</a:t>
            </a:r>
            <a:endParaRPr lang="da-DK"/>
          </a:p>
        </p:txBody>
      </p:sp>
      <p:sp>
        <p:nvSpPr>
          <p:cNvPr id="3" name="Text Placeholder 2">
            <a:extLst>
              <a:ext uri="{FF2B5EF4-FFF2-40B4-BE49-F238E27FC236}">
                <a16:creationId xmlns:a16="http://schemas.microsoft.com/office/drawing/2014/main" id="{1EE48722-8A44-4553-8C33-F3424AD1C9A3}"/>
              </a:ext>
            </a:extLst>
          </p:cNvPr>
          <p:cNvSpPr>
            <a:spLocks noGrp="1"/>
          </p:cNvSpPr>
          <p:nvPr>
            <p:ph type="body" idx="1"/>
          </p:nvPr>
        </p:nvSpPr>
        <p:spPr>
          <a:xfrm>
            <a:off x="838201"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a-DK"/>
          </a:p>
        </p:txBody>
      </p:sp>
      <p:sp>
        <p:nvSpPr>
          <p:cNvPr id="4" name="Date Placeholder 3">
            <a:extLst>
              <a:ext uri="{FF2B5EF4-FFF2-40B4-BE49-F238E27FC236}">
                <a16:creationId xmlns:a16="http://schemas.microsoft.com/office/drawing/2014/main" id="{CC64D33C-7267-474C-A606-43D47E90886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F965104-611F-4FE7-B265-D0CE49253412}" type="datetime1">
              <a:rPr lang="da-DK" smtClean="0"/>
              <a:t>11-11-2025</a:t>
            </a:fld>
            <a:endParaRPr lang="da-DK"/>
          </a:p>
        </p:txBody>
      </p:sp>
      <p:sp>
        <p:nvSpPr>
          <p:cNvPr id="5" name="Footer Placeholder 4">
            <a:extLst>
              <a:ext uri="{FF2B5EF4-FFF2-40B4-BE49-F238E27FC236}">
                <a16:creationId xmlns:a16="http://schemas.microsoft.com/office/drawing/2014/main" id="{CD8A3DFD-A775-4A18-A706-BCCB13A7D709}"/>
              </a:ext>
            </a:extLst>
          </p:cNvPr>
          <p:cNvSpPr>
            <a:spLocks noGrp="1"/>
          </p:cNvSpPr>
          <p:nvPr>
            <p:ph type="ftr" sz="quarter" idx="3"/>
          </p:nvPr>
        </p:nvSpPr>
        <p:spPr>
          <a:xfrm>
            <a:off x="4038601"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a-DK"/>
          </a:p>
        </p:txBody>
      </p:sp>
      <p:sp>
        <p:nvSpPr>
          <p:cNvPr id="6" name="Slide Number Placeholder 5">
            <a:extLst>
              <a:ext uri="{FF2B5EF4-FFF2-40B4-BE49-F238E27FC236}">
                <a16:creationId xmlns:a16="http://schemas.microsoft.com/office/drawing/2014/main" id="{4E734420-74C4-4405-9B17-264466A0DA3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99B8F64-9488-4781-89D6-36C6475ADA53}" type="slidenum">
              <a:rPr lang="da-DK" smtClean="0"/>
              <a:t>‹nr.›</a:t>
            </a:fld>
            <a:endParaRPr lang="da-DK"/>
          </a:p>
        </p:txBody>
      </p:sp>
    </p:spTree>
    <p:extLst>
      <p:ext uri="{BB962C8B-B14F-4D97-AF65-F5344CB8AC3E}">
        <p14:creationId xmlns:p14="http://schemas.microsoft.com/office/powerpoint/2010/main" val="237043764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Lst>
  <p:hf hdr="0" ftr="0" dt="0"/>
  <p:txStyles>
    <p:titleStyle>
      <a:lvl1pPr algn="l" defTabSz="914348"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87" indent="-228587" algn="l" defTabSz="914348"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61" indent="-228587" algn="l" defTabSz="914348"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34" indent="-228587" algn="l" defTabSz="914348"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08" indent="-228587" algn="l" defTabSz="91434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282" indent="-228587" algn="l" defTabSz="91434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455" indent="-228587" algn="l" defTabSz="91434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29" indent="-228587" algn="l" defTabSz="91434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03" indent="-228587" algn="l" defTabSz="91434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977" indent="-228587" algn="l" defTabSz="91434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a-DK"/>
      </a:defPPr>
      <a:lvl1pPr marL="0" algn="l" defTabSz="914348" rtl="0" eaLnBrk="1" latinLnBrk="0" hangingPunct="1">
        <a:defRPr sz="1800" kern="1200">
          <a:solidFill>
            <a:schemeClr val="tx1"/>
          </a:solidFill>
          <a:latin typeface="+mn-lt"/>
          <a:ea typeface="+mn-ea"/>
          <a:cs typeface="+mn-cs"/>
        </a:defRPr>
      </a:lvl1pPr>
      <a:lvl2pPr marL="457174" algn="l" defTabSz="914348" rtl="0" eaLnBrk="1" latinLnBrk="0" hangingPunct="1">
        <a:defRPr sz="1800" kern="1200">
          <a:solidFill>
            <a:schemeClr val="tx1"/>
          </a:solidFill>
          <a:latin typeface="+mn-lt"/>
          <a:ea typeface="+mn-ea"/>
          <a:cs typeface="+mn-cs"/>
        </a:defRPr>
      </a:lvl2pPr>
      <a:lvl3pPr marL="914348" algn="l" defTabSz="914348" rtl="0" eaLnBrk="1" latinLnBrk="0" hangingPunct="1">
        <a:defRPr sz="1800" kern="1200">
          <a:solidFill>
            <a:schemeClr val="tx1"/>
          </a:solidFill>
          <a:latin typeface="+mn-lt"/>
          <a:ea typeface="+mn-ea"/>
          <a:cs typeface="+mn-cs"/>
        </a:defRPr>
      </a:lvl3pPr>
      <a:lvl4pPr marL="1371521" algn="l" defTabSz="914348" rtl="0" eaLnBrk="1" latinLnBrk="0" hangingPunct="1">
        <a:defRPr sz="1800" kern="1200">
          <a:solidFill>
            <a:schemeClr val="tx1"/>
          </a:solidFill>
          <a:latin typeface="+mn-lt"/>
          <a:ea typeface="+mn-ea"/>
          <a:cs typeface="+mn-cs"/>
        </a:defRPr>
      </a:lvl4pPr>
      <a:lvl5pPr marL="1828695" algn="l" defTabSz="914348" rtl="0" eaLnBrk="1" latinLnBrk="0" hangingPunct="1">
        <a:defRPr sz="1800" kern="1200">
          <a:solidFill>
            <a:schemeClr val="tx1"/>
          </a:solidFill>
          <a:latin typeface="+mn-lt"/>
          <a:ea typeface="+mn-ea"/>
          <a:cs typeface="+mn-cs"/>
        </a:defRPr>
      </a:lvl5pPr>
      <a:lvl6pPr marL="2285869" algn="l" defTabSz="914348" rtl="0" eaLnBrk="1" latinLnBrk="0" hangingPunct="1">
        <a:defRPr sz="1800" kern="1200">
          <a:solidFill>
            <a:schemeClr val="tx1"/>
          </a:solidFill>
          <a:latin typeface="+mn-lt"/>
          <a:ea typeface="+mn-ea"/>
          <a:cs typeface="+mn-cs"/>
        </a:defRPr>
      </a:lvl6pPr>
      <a:lvl7pPr marL="2743043" algn="l" defTabSz="914348" rtl="0" eaLnBrk="1" latinLnBrk="0" hangingPunct="1">
        <a:defRPr sz="1800" kern="1200">
          <a:solidFill>
            <a:schemeClr val="tx1"/>
          </a:solidFill>
          <a:latin typeface="+mn-lt"/>
          <a:ea typeface="+mn-ea"/>
          <a:cs typeface="+mn-cs"/>
        </a:defRPr>
      </a:lvl7pPr>
      <a:lvl8pPr marL="3200217" algn="l" defTabSz="914348" rtl="0" eaLnBrk="1" latinLnBrk="0" hangingPunct="1">
        <a:defRPr sz="1800" kern="1200">
          <a:solidFill>
            <a:schemeClr val="tx1"/>
          </a:solidFill>
          <a:latin typeface="+mn-lt"/>
          <a:ea typeface="+mn-ea"/>
          <a:cs typeface="+mn-cs"/>
        </a:defRPr>
      </a:lvl8pPr>
      <a:lvl9pPr marL="3657390" algn="l" defTabSz="914348"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C764DE79-268F-4C1A-8933-263129D2AF90}" type="datetimeFigureOut">
              <a:rPr lang="en-US" dirty="0"/>
              <a:t>11/11/2025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8F63A3B-78C7-47BE-AE5E-E10140E04643}" type="slidenum">
              <a:rPr lang="en-US" dirty="0"/>
              <a:t>‹nr.›</a:t>
            </a:fld>
            <a:endParaRPr lang="en-US"/>
          </a:p>
        </p:txBody>
      </p:sp>
    </p:spTree>
    <p:extLst>
      <p:ext uri="{BB962C8B-B14F-4D97-AF65-F5344CB8AC3E}">
        <p14:creationId xmlns:p14="http://schemas.microsoft.com/office/powerpoint/2010/main" val="727744639"/>
      </p:ext>
    </p:extLst>
  </p:cSld>
  <p:clrMap bg1="lt1" tx1="dk1" bg2="lt2" tx2="dk2" accent1="accent1" accent2="accent2" accent3="accent3" accent4="accent4" accent5="accent5" accent6="accent6" hlink="hlink" folHlink="fol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image" Target="../media/image19.png"/><Relationship Id="rId1" Type="http://schemas.openxmlformats.org/officeDocument/2006/relationships/slideLayout" Target="../slideLayouts/slideLayout16.xml"/><Relationship Id="rId6" Type="http://schemas.openxmlformats.org/officeDocument/2006/relationships/image" Target="../media/image50.png"/><Relationship Id="rId5" Type="http://schemas.openxmlformats.org/officeDocument/2006/relationships/customXml" Target="../ink/ink2.xml"/><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3" Type="http://schemas.openxmlformats.org/officeDocument/2006/relationships/image" Target="../media/image22.svg"/><Relationship Id="rId2" Type="http://schemas.openxmlformats.org/officeDocument/2006/relationships/image" Target="../media/image21.png"/><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hyperlink" Target="https://samsik.dk/wp-content/uploads/2025/09/metode-til-arbejde-med-adfaerdsindsatser-2021.pdf" TargetMode="External"/><Relationship Id="rId1" Type="http://schemas.openxmlformats.org/officeDocument/2006/relationships/slideLayout" Target="../slideLayouts/slideLayout2.xml"/><Relationship Id="rId5" Type="http://schemas.openxmlformats.org/officeDocument/2006/relationships/image" Target="../media/image25.png"/><Relationship Id="rId4" Type="http://schemas.openxmlformats.org/officeDocument/2006/relationships/image" Target="../media/image2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2.xml"/><Relationship Id="rId6" Type="http://schemas.microsoft.com/office/2007/relationships/hdphoto" Target="../media/hdphoto2.wdp"/><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7" Type="http://schemas.openxmlformats.org/officeDocument/2006/relationships/image" Target="../media/image12.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sv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8" Type="http://schemas.openxmlformats.org/officeDocument/2006/relationships/image" Target="../media/image13.png"/><Relationship Id="rId3" Type="http://schemas.microsoft.com/office/2007/relationships/hdphoto" Target="../media/hdphoto1.wdp"/><Relationship Id="rId7" Type="http://schemas.openxmlformats.org/officeDocument/2006/relationships/image" Target="../media/image12.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hyperlink" Target="http://www.mitid.dk/" TargetMode="External"/><Relationship Id="rId11" Type="http://schemas.microsoft.com/office/2007/relationships/hdphoto" Target="../media/hdphoto4.wdp"/><Relationship Id="rId5" Type="http://schemas.openxmlformats.org/officeDocument/2006/relationships/hyperlink" Target="https://haveibeenpwned.com/" TargetMode="External"/><Relationship Id="rId10" Type="http://schemas.openxmlformats.org/officeDocument/2006/relationships/image" Target="../media/image14.png"/><Relationship Id="rId4" Type="http://schemas.openxmlformats.org/officeDocument/2006/relationships/hyperlink" Target="https://www.security.org/how-secure-is-my-password/" TargetMode="External"/><Relationship Id="rId9" Type="http://schemas.microsoft.com/office/2007/relationships/hdphoto" Target="../media/hdphoto3.wdp"/></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Layout" Target="../slideLayouts/slideLayout2.xml"/><Relationship Id="rId6" Type="http://schemas.microsoft.com/office/2007/relationships/hdphoto" Target="../media/hdphoto5.wdp"/><Relationship Id="rId5" Type="http://schemas.openxmlformats.org/officeDocument/2006/relationships/image" Target="../media/image16.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329233-771C-4633-8E38-8EDF651C7D9E}"/>
              </a:ext>
            </a:extLst>
          </p:cNvPr>
          <p:cNvSpPr>
            <a:spLocks noGrp="1"/>
          </p:cNvSpPr>
          <p:nvPr>
            <p:ph type="title"/>
          </p:nvPr>
        </p:nvSpPr>
        <p:spPr/>
        <p:txBody>
          <a:bodyPr/>
          <a:lstStyle/>
          <a:p>
            <a:endParaRPr lang="da-DK"/>
          </a:p>
        </p:txBody>
      </p:sp>
      <p:sp>
        <p:nvSpPr>
          <p:cNvPr id="8" name="Slide Number Placeholder 7">
            <a:extLst>
              <a:ext uri="{FF2B5EF4-FFF2-40B4-BE49-F238E27FC236}">
                <a16:creationId xmlns:a16="http://schemas.microsoft.com/office/drawing/2014/main" id="{8F62574D-FCBA-40F2-0B12-27B5E18E2E72}"/>
              </a:ext>
            </a:extLst>
          </p:cNvPr>
          <p:cNvSpPr>
            <a:spLocks noGrp="1"/>
          </p:cNvSpPr>
          <p:nvPr>
            <p:ph type="sldNum" sz="quarter" idx="12"/>
          </p:nvPr>
        </p:nvSpPr>
        <p:spPr/>
        <p:txBody>
          <a:bodyPr/>
          <a:lstStyle/>
          <a:p>
            <a:pPr defTabSz="586496"/>
            <a:fld id="{E99B8F64-9488-4781-89D6-36C6475ADA53}" type="slidenum">
              <a:rPr lang="da-DK">
                <a:solidFill>
                  <a:prstClr val="black">
                    <a:tint val="75000"/>
                  </a:prstClr>
                </a:solidFill>
                <a:latin typeface="Calibri" panose="020F0502020204030204"/>
              </a:rPr>
              <a:pPr defTabSz="586496"/>
              <a:t>1</a:t>
            </a:fld>
            <a:endParaRPr lang="da-DK">
              <a:solidFill>
                <a:prstClr val="black">
                  <a:tint val="75000"/>
                </a:prstClr>
              </a:solidFill>
              <a:latin typeface="Calibri" panose="020F0502020204030204"/>
            </a:endParaRPr>
          </a:p>
        </p:txBody>
      </p:sp>
      <p:pic>
        <p:nvPicPr>
          <p:cNvPr id="4" name="Billede 3">
            <a:extLst>
              <a:ext uri="{FF2B5EF4-FFF2-40B4-BE49-F238E27FC236}">
                <a16:creationId xmlns:a16="http://schemas.microsoft.com/office/drawing/2014/main" id="{9BB789D0-CC45-6B52-4676-DD7505C747BD}"/>
              </a:ext>
            </a:extLst>
          </p:cNvPr>
          <p:cNvPicPr>
            <a:picLocks noChangeAspect="1"/>
          </p:cNvPicPr>
          <p:nvPr/>
        </p:nvPicPr>
        <p:blipFill>
          <a:blip r:embed="rId2"/>
          <a:stretch>
            <a:fillRect/>
          </a:stretch>
        </p:blipFill>
        <p:spPr>
          <a:xfrm>
            <a:off x="1" y="0"/>
            <a:ext cx="12191999" cy="6858000"/>
          </a:xfrm>
          <a:prstGeom prst="rect">
            <a:avLst/>
          </a:prstGeom>
        </p:spPr>
      </p:pic>
      <p:sp>
        <p:nvSpPr>
          <p:cNvPr id="5" name="Tekstfelt 4">
            <a:extLst>
              <a:ext uri="{FF2B5EF4-FFF2-40B4-BE49-F238E27FC236}">
                <a16:creationId xmlns:a16="http://schemas.microsoft.com/office/drawing/2014/main" id="{7398738C-DB9B-2613-5116-BA5BA90B5BB5}"/>
              </a:ext>
            </a:extLst>
          </p:cNvPr>
          <p:cNvSpPr txBox="1"/>
          <p:nvPr/>
        </p:nvSpPr>
        <p:spPr>
          <a:xfrm>
            <a:off x="635000" y="2055815"/>
            <a:ext cx="5181600" cy="707886"/>
          </a:xfrm>
          <a:prstGeom prst="rect">
            <a:avLst/>
          </a:prstGeom>
          <a:noFill/>
        </p:spPr>
        <p:txBody>
          <a:bodyPr wrap="square" lIns="91440" tIns="45720" rIns="91440" bIns="45720" rtlCol="0" anchor="t">
            <a:spAutoFit/>
          </a:bodyPr>
          <a:lstStyle/>
          <a:p>
            <a:r>
              <a:rPr lang="da-DK" sz="2000" err="1">
                <a:solidFill>
                  <a:schemeClr val="bg1"/>
                </a:solidFill>
              </a:rPr>
              <a:t>DDoS</a:t>
            </a:r>
            <a:endParaRPr lang="da-DK" sz="2000">
              <a:solidFill>
                <a:schemeClr val="bg1"/>
              </a:solidFill>
            </a:endParaRPr>
          </a:p>
          <a:p>
            <a:r>
              <a:rPr lang="da-DK" sz="2000">
                <a:solidFill>
                  <a:schemeClr val="bg1"/>
                </a:solidFill>
              </a:rPr>
              <a:t>Yousef, Nathan, Bastian og Jonas</a:t>
            </a:r>
          </a:p>
        </p:txBody>
      </p:sp>
    </p:spTree>
    <p:extLst>
      <p:ext uri="{BB962C8B-B14F-4D97-AF65-F5344CB8AC3E}">
        <p14:creationId xmlns:p14="http://schemas.microsoft.com/office/powerpoint/2010/main" val="32781438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8873D23-2DCF-4B31-A009-95721C06E8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10" name="Rectangle 9">
            <a:extLst>
              <a:ext uri="{FF2B5EF4-FFF2-40B4-BE49-F238E27FC236}">
                <a16:creationId xmlns:a16="http://schemas.microsoft.com/office/drawing/2014/main" id="{C13EF075-D4EF-4929-ADBC-91B27DA199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solidFill>
              <a:effectLst/>
              <a:uLnTx/>
              <a:uFillTx/>
              <a:latin typeface="Aptos" panose="02110004020202020204"/>
              <a:ea typeface="+mn-ea"/>
              <a:cs typeface="+mn-cs"/>
            </a:endParaRPr>
          </a:p>
        </p:txBody>
      </p:sp>
      <p:grpSp>
        <p:nvGrpSpPr>
          <p:cNvPr id="12" name="Group 11">
            <a:extLst>
              <a:ext uri="{FF2B5EF4-FFF2-40B4-BE49-F238E27FC236}">
                <a16:creationId xmlns:a16="http://schemas.microsoft.com/office/drawing/2014/main" id="{DAA26DFA-AAB2-4973-9C17-16D587C7B19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1863" y="508838"/>
            <a:ext cx="5217958" cy="6239661"/>
            <a:chOff x="-19221" y="251144"/>
            <a:chExt cx="5217958" cy="6239661"/>
          </a:xfrm>
        </p:grpSpPr>
        <p:sp>
          <p:nvSpPr>
            <p:cNvPr id="13" name="Freeform: Shape 12">
              <a:extLst>
                <a:ext uri="{FF2B5EF4-FFF2-40B4-BE49-F238E27FC236}">
                  <a16:creationId xmlns:a16="http://schemas.microsoft.com/office/drawing/2014/main" id="{3F407F11-7321-4BF6-8536-CCE8E34245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251144"/>
              <a:ext cx="5187198" cy="6239661"/>
            </a:xfrm>
            <a:custGeom>
              <a:avLst/>
              <a:gdLst>
                <a:gd name="connsiteX0" fmla="*/ 2011811 w 5187198"/>
                <a:gd name="connsiteY0" fmla="*/ 4 h 6239661"/>
                <a:gd name="connsiteX1" fmla="*/ 2617011 w 5187198"/>
                <a:gd name="connsiteY1" fmla="*/ 70590 h 6239661"/>
                <a:gd name="connsiteX2" fmla="*/ 2690321 w 5187198"/>
                <a:gd name="connsiteY2" fmla="*/ 88146 h 6239661"/>
                <a:gd name="connsiteX3" fmla="*/ 2726863 w 5187198"/>
                <a:gd name="connsiteY3" fmla="*/ 97127 h 6239661"/>
                <a:gd name="connsiteX4" fmla="*/ 2762951 w 5187198"/>
                <a:gd name="connsiteY4" fmla="*/ 107375 h 6239661"/>
                <a:gd name="connsiteX5" fmla="*/ 2834843 w 5187198"/>
                <a:gd name="connsiteY5" fmla="*/ 128493 h 6239661"/>
                <a:gd name="connsiteX6" fmla="*/ 2906574 w 5187198"/>
                <a:gd name="connsiteY6" fmla="*/ 151076 h 6239661"/>
                <a:gd name="connsiteX7" fmla="*/ 3049504 w 5187198"/>
                <a:gd name="connsiteY7" fmla="*/ 202124 h 6239661"/>
                <a:gd name="connsiteX8" fmla="*/ 3189518 w 5187198"/>
                <a:gd name="connsiteY8" fmla="*/ 260159 h 6239661"/>
                <a:gd name="connsiteX9" fmla="*/ 3326048 w 5187198"/>
                <a:gd name="connsiteY9" fmla="*/ 325143 h 6239661"/>
                <a:gd name="connsiteX10" fmla="*/ 3459166 w 5187198"/>
                <a:gd name="connsiteY10" fmla="*/ 395936 h 6239661"/>
                <a:gd name="connsiteX11" fmla="*/ 3588578 w 5187198"/>
                <a:gd name="connsiteY11" fmla="*/ 472343 h 6239661"/>
                <a:gd name="connsiteX12" fmla="*/ 3651864 w 5187198"/>
                <a:gd name="connsiteY12" fmla="*/ 512600 h 6239661"/>
                <a:gd name="connsiteX13" fmla="*/ 3714514 w 5187198"/>
                <a:gd name="connsiteY13" fmla="*/ 553499 h 6239661"/>
                <a:gd name="connsiteX14" fmla="*/ 4181221 w 5187198"/>
                <a:gd name="connsiteY14" fmla="*/ 922912 h 6239661"/>
                <a:gd name="connsiteX15" fmla="*/ 4582963 w 5187198"/>
                <a:gd name="connsiteY15" fmla="*/ 1358264 h 6239661"/>
                <a:gd name="connsiteX16" fmla="*/ 4670721 w 5187198"/>
                <a:gd name="connsiteY16" fmla="*/ 1477644 h 6239661"/>
                <a:gd name="connsiteX17" fmla="*/ 4752378 w 5187198"/>
                <a:gd name="connsiteY17" fmla="*/ 1601187 h 6239661"/>
                <a:gd name="connsiteX18" fmla="*/ 4772168 w 5187198"/>
                <a:gd name="connsiteY18" fmla="*/ 1632456 h 6239661"/>
                <a:gd name="connsiteX19" fmla="*/ 4782117 w 5187198"/>
                <a:gd name="connsiteY19" fmla="*/ 1648104 h 6239661"/>
                <a:gd name="connsiteX20" fmla="*/ 4791381 w 5187198"/>
                <a:gd name="connsiteY20" fmla="*/ 1664150 h 6239661"/>
                <a:gd name="connsiteX21" fmla="*/ 4828190 w 5187198"/>
                <a:gd name="connsiteY21" fmla="*/ 1728379 h 6239661"/>
                <a:gd name="connsiteX22" fmla="*/ 4864832 w 5187198"/>
                <a:gd name="connsiteY22" fmla="*/ 1792796 h 6239661"/>
                <a:gd name="connsiteX23" fmla="*/ 4899201 w 5187198"/>
                <a:gd name="connsiteY23" fmla="*/ 1858342 h 6239661"/>
                <a:gd name="connsiteX24" fmla="*/ 4933266 w 5187198"/>
                <a:gd name="connsiteY24" fmla="*/ 1924155 h 6239661"/>
                <a:gd name="connsiteX25" fmla="*/ 4964403 w 5187198"/>
                <a:gd name="connsiteY25" fmla="*/ 1991384 h 6239661"/>
                <a:gd name="connsiteX26" fmla="*/ 4995019 w 5187198"/>
                <a:gd name="connsiteY26" fmla="*/ 2058823 h 6239661"/>
                <a:gd name="connsiteX27" fmla="*/ 5021999 w 5187198"/>
                <a:gd name="connsiteY27" fmla="*/ 2127723 h 6239661"/>
                <a:gd name="connsiteX28" fmla="*/ 5048321 w 5187198"/>
                <a:gd name="connsiteY28" fmla="*/ 2196908 h 6239661"/>
                <a:gd name="connsiteX29" fmla="*/ 5070546 w 5187198"/>
                <a:gd name="connsiteY29" fmla="*/ 2267547 h 6239661"/>
                <a:gd name="connsiteX30" fmla="*/ 5092171 w 5187198"/>
                <a:gd name="connsiteY30" fmla="*/ 2338256 h 6239661"/>
                <a:gd name="connsiteX31" fmla="*/ 5110305 w 5187198"/>
                <a:gd name="connsiteY31" fmla="*/ 2409886 h 6239661"/>
                <a:gd name="connsiteX32" fmla="*/ 5186393 w 5187198"/>
                <a:gd name="connsiteY32" fmla="*/ 2992022 h 6239661"/>
                <a:gd name="connsiteX33" fmla="*/ 5149045 w 5187198"/>
                <a:gd name="connsiteY33" fmla="*/ 3571816 h 6239661"/>
                <a:gd name="connsiteX34" fmla="*/ 5126572 w 5187198"/>
                <a:gd name="connsiteY34" fmla="*/ 3714520 h 6239661"/>
                <a:gd name="connsiteX35" fmla="*/ 5099067 w 5187198"/>
                <a:gd name="connsiteY35" fmla="*/ 3856108 h 6239661"/>
                <a:gd name="connsiteX36" fmla="*/ 5095699 w 5187198"/>
                <a:gd name="connsiteY36" fmla="*/ 3873868 h 6239661"/>
                <a:gd name="connsiteX37" fmla="*/ 5091573 w 5187198"/>
                <a:gd name="connsiteY37" fmla="*/ 3891426 h 6239661"/>
                <a:gd name="connsiteX38" fmla="*/ 5083324 w 5187198"/>
                <a:gd name="connsiteY38" fmla="*/ 3926541 h 6239661"/>
                <a:gd name="connsiteX39" fmla="*/ 5067256 w 5187198"/>
                <a:gd name="connsiteY39" fmla="*/ 3996889 h 6239661"/>
                <a:gd name="connsiteX40" fmla="*/ 5059194 w 5187198"/>
                <a:gd name="connsiteY40" fmla="*/ 4032171 h 6239661"/>
                <a:gd name="connsiteX41" fmla="*/ 5049522 w 5187198"/>
                <a:gd name="connsiteY41" fmla="*/ 4067833 h 6239661"/>
                <a:gd name="connsiteX42" fmla="*/ 5040067 w 5187198"/>
                <a:gd name="connsiteY42" fmla="*/ 4103553 h 6239661"/>
                <a:gd name="connsiteX43" fmla="*/ 5028960 w 5187198"/>
                <a:gd name="connsiteY43" fmla="*/ 4138946 h 6239661"/>
                <a:gd name="connsiteX44" fmla="*/ 4917351 w 5187198"/>
                <a:gd name="connsiteY44" fmla="*/ 4417041 h 6239661"/>
                <a:gd name="connsiteX45" fmla="*/ 4756163 w 5187198"/>
                <a:gd name="connsiteY45" fmla="*/ 4676402 h 6239661"/>
                <a:gd name="connsiteX46" fmla="*/ 4322493 w 5187198"/>
                <a:gd name="connsiteY46" fmla="*/ 5105604 h 6239661"/>
                <a:gd name="connsiteX47" fmla="*/ 3840510 w 5187198"/>
                <a:gd name="connsiteY47" fmla="*/ 5429590 h 6239661"/>
                <a:gd name="connsiteX48" fmla="*/ 3606447 w 5187198"/>
                <a:gd name="connsiteY48" fmla="*/ 5572862 h 6239661"/>
                <a:gd name="connsiteX49" fmla="*/ 3488814 w 5187198"/>
                <a:gd name="connsiteY49" fmla="*/ 5647178 h 6239661"/>
                <a:gd name="connsiteX50" fmla="*/ 3365864 w 5187198"/>
                <a:gd name="connsiteY50" fmla="*/ 5722735 h 6239661"/>
                <a:gd name="connsiteX51" fmla="*/ 2839486 w 5187198"/>
                <a:gd name="connsiteY51" fmla="*/ 5999120 h 6239661"/>
                <a:gd name="connsiteX52" fmla="*/ 2242423 w 5187198"/>
                <a:gd name="connsiteY52" fmla="*/ 6192346 h 6239661"/>
                <a:gd name="connsiteX53" fmla="*/ 1589380 w 5187198"/>
                <a:gd name="connsiteY53" fmla="*/ 6230657 h 6239661"/>
                <a:gd name="connsiteX54" fmla="*/ 1548244 w 5187198"/>
                <a:gd name="connsiteY54" fmla="*/ 6226706 h 6239661"/>
                <a:gd name="connsiteX55" fmla="*/ 1507348 w 5187198"/>
                <a:gd name="connsiteY55" fmla="*/ 6221428 h 6239661"/>
                <a:gd name="connsiteX56" fmla="*/ 1466401 w 5187198"/>
                <a:gd name="connsiteY56" fmla="*/ 6215904 h 6239661"/>
                <a:gd name="connsiteX57" fmla="*/ 1425773 w 5187198"/>
                <a:gd name="connsiteY57" fmla="*/ 6209191 h 6239661"/>
                <a:gd name="connsiteX58" fmla="*/ 1344960 w 5187198"/>
                <a:gd name="connsiteY58" fmla="*/ 6193681 h 6239661"/>
                <a:gd name="connsiteX59" fmla="*/ 1265007 w 5187198"/>
                <a:gd name="connsiteY59" fmla="*/ 6175388 h 6239661"/>
                <a:gd name="connsiteX60" fmla="*/ 1225415 w 5187198"/>
                <a:gd name="connsiteY60" fmla="*/ 6165243 h 6239661"/>
                <a:gd name="connsiteX61" fmla="*/ 1186567 w 5187198"/>
                <a:gd name="connsiteY61" fmla="*/ 6154486 h 6239661"/>
                <a:gd name="connsiteX62" fmla="*/ 1111158 w 5187198"/>
                <a:gd name="connsiteY62" fmla="*/ 6130918 h 6239661"/>
                <a:gd name="connsiteX63" fmla="*/ 1035915 w 5187198"/>
                <a:gd name="connsiteY63" fmla="*/ 6107163 h 6239661"/>
                <a:gd name="connsiteX64" fmla="*/ 961579 w 5187198"/>
                <a:gd name="connsiteY64" fmla="*/ 6079594 h 6239661"/>
                <a:gd name="connsiteX65" fmla="*/ 395297 w 5187198"/>
                <a:gd name="connsiteY65" fmla="*/ 5792812 h 6239661"/>
                <a:gd name="connsiteX66" fmla="*/ 265239 w 5187198"/>
                <a:gd name="connsiteY66" fmla="*/ 5701511 h 6239661"/>
                <a:gd name="connsiteX67" fmla="*/ 233756 w 5187198"/>
                <a:gd name="connsiteY67" fmla="*/ 5677542 h 6239661"/>
                <a:gd name="connsiteX68" fmla="*/ 202800 w 5187198"/>
                <a:gd name="connsiteY68" fmla="*/ 5652902 h 6239661"/>
                <a:gd name="connsiteX69" fmla="*/ 140918 w 5187198"/>
                <a:gd name="connsiteY69" fmla="*/ 5603515 h 6239661"/>
                <a:gd name="connsiteX70" fmla="*/ 110625 w 5187198"/>
                <a:gd name="connsiteY70" fmla="*/ 5578127 h 6239661"/>
                <a:gd name="connsiteX71" fmla="*/ 95631 w 5187198"/>
                <a:gd name="connsiteY71" fmla="*/ 5565299 h 6239661"/>
                <a:gd name="connsiteX72" fmla="*/ 81966 w 5187198"/>
                <a:gd name="connsiteY72" fmla="*/ 5550973 h 6239661"/>
                <a:gd name="connsiteX73" fmla="*/ 27991 w 5187198"/>
                <a:gd name="connsiteY73" fmla="*/ 5493272 h 6239661"/>
                <a:gd name="connsiteX74" fmla="*/ 1454 w 5187198"/>
                <a:gd name="connsiteY74" fmla="*/ 5464252 h 6239661"/>
                <a:gd name="connsiteX75" fmla="*/ 0 w 5187198"/>
                <a:gd name="connsiteY75" fmla="*/ 5462518 h 6239661"/>
                <a:gd name="connsiteX76" fmla="*/ 0 w 5187198"/>
                <a:gd name="connsiteY76" fmla="*/ 4720187 h 6239661"/>
                <a:gd name="connsiteX77" fmla="*/ 109684 w 5187198"/>
                <a:gd name="connsiteY77" fmla="*/ 4836724 h 6239661"/>
                <a:gd name="connsiteX78" fmla="*/ 306959 w 5187198"/>
                <a:gd name="connsiteY78" fmla="*/ 5007200 h 6239661"/>
                <a:gd name="connsiteX79" fmla="*/ 358101 w 5187198"/>
                <a:gd name="connsiteY79" fmla="*/ 5046057 h 6239661"/>
                <a:gd name="connsiteX80" fmla="*/ 383328 w 5187198"/>
                <a:gd name="connsiteY80" fmla="*/ 5065684 h 6239661"/>
                <a:gd name="connsiteX81" fmla="*/ 409503 w 5187198"/>
                <a:gd name="connsiteY81" fmla="*/ 5083942 h 6239661"/>
                <a:gd name="connsiteX82" fmla="*/ 461889 w 5187198"/>
                <a:gd name="connsiteY82" fmla="*/ 5119888 h 6239661"/>
                <a:gd name="connsiteX83" fmla="*/ 474883 w 5187198"/>
                <a:gd name="connsiteY83" fmla="*/ 5128933 h 6239661"/>
                <a:gd name="connsiteX84" fmla="*/ 486410 w 5187198"/>
                <a:gd name="connsiteY84" fmla="*/ 5139557 h 6239661"/>
                <a:gd name="connsiteX85" fmla="*/ 510852 w 5187198"/>
                <a:gd name="connsiteY85" fmla="*/ 5159089 h 6239661"/>
                <a:gd name="connsiteX86" fmla="*/ 560653 w 5187198"/>
                <a:gd name="connsiteY86" fmla="*/ 5196893 h 6239661"/>
                <a:gd name="connsiteX87" fmla="*/ 585485 w 5187198"/>
                <a:gd name="connsiteY87" fmla="*/ 5215834 h 6239661"/>
                <a:gd name="connsiteX88" fmla="*/ 610707 w 5187198"/>
                <a:gd name="connsiteY88" fmla="*/ 5234185 h 6239661"/>
                <a:gd name="connsiteX89" fmla="*/ 714768 w 5187198"/>
                <a:gd name="connsiteY89" fmla="*/ 5303103 h 6239661"/>
                <a:gd name="connsiteX90" fmla="*/ 1166634 w 5187198"/>
                <a:gd name="connsiteY90" fmla="*/ 5513322 h 6239661"/>
                <a:gd name="connsiteX91" fmla="*/ 1225991 w 5187198"/>
                <a:gd name="connsiteY91" fmla="*/ 5533632 h 6239661"/>
                <a:gd name="connsiteX92" fmla="*/ 1286680 w 5187198"/>
                <a:gd name="connsiteY92" fmla="*/ 5550705 h 6239661"/>
                <a:gd name="connsiteX93" fmla="*/ 1347310 w 5187198"/>
                <a:gd name="connsiteY93" fmla="*/ 5567995 h 6239661"/>
                <a:gd name="connsiteX94" fmla="*/ 1377002 w 5187198"/>
                <a:gd name="connsiteY94" fmla="*/ 5575719 h 6239661"/>
                <a:gd name="connsiteX95" fmla="*/ 1406328 w 5187198"/>
                <a:gd name="connsiteY95" fmla="*/ 5582649 h 6239661"/>
                <a:gd name="connsiteX96" fmla="*/ 1465060 w 5187198"/>
                <a:gd name="connsiteY96" fmla="*/ 5594909 h 6239661"/>
                <a:gd name="connsiteX97" fmla="*/ 1523881 w 5187198"/>
                <a:gd name="connsiteY97" fmla="*/ 5605105 h 6239661"/>
                <a:gd name="connsiteX98" fmla="*/ 1553325 w 5187198"/>
                <a:gd name="connsiteY98" fmla="*/ 5609865 h 6239661"/>
                <a:gd name="connsiteX99" fmla="*/ 1582813 w 5187198"/>
                <a:gd name="connsiteY99" fmla="*/ 5613593 h 6239661"/>
                <a:gd name="connsiteX100" fmla="*/ 1612301 w 5187198"/>
                <a:gd name="connsiteY100" fmla="*/ 5617321 h 6239661"/>
                <a:gd name="connsiteX101" fmla="*/ 1641863 w 5187198"/>
                <a:gd name="connsiteY101" fmla="*/ 5619910 h 6239661"/>
                <a:gd name="connsiteX102" fmla="*/ 2117508 w 5187198"/>
                <a:gd name="connsiteY102" fmla="*/ 5595156 h 6239661"/>
                <a:gd name="connsiteX103" fmla="*/ 2597368 w 5187198"/>
                <a:gd name="connsiteY103" fmla="*/ 5447381 h 6239661"/>
                <a:gd name="connsiteX104" fmla="*/ 3082968 w 5187198"/>
                <a:gd name="connsiteY104" fmla="*/ 5223245 h 6239661"/>
                <a:gd name="connsiteX105" fmla="*/ 3334855 w 5187198"/>
                <a:gd name="connsiteY105" fmla="*/ 5097383 h 6239661"/>
                <a:gd name="connsiteX106" fmla="*/ 3599509 w 5187198"/>
                <a:gd name="connsiteY106" fmla="*/ 4976217 h 6239661"/>
                <a:gd name="connsiteX107" fmla="*/ 4112002 w 5187198"/>
                <a:gd name="connsiteY107" fmla="*/ 4766359 h 6239661"/>
                <a:gd name="connsiteX108" fmla="*/ 4348983 w 5187198"/>
                <a:gd name="connsiteY108" fmla="*/ 4649833 h 6239661"/>
                <a:gd name="connsiteX109" fmla="*/ 4560505 w 5187198"/>
                <a:gd name="connsiteY109" fmla="*/ 4501564 h 6239661"/>
                <a:gd name="connsiteX110" fmla="*/ 4731963 w 5187198"/>
                <a:gd name="connsiteY110" fmla="*/ 4309870 h 6239661"/>
                <a:gd name="connsiteX111" fmla="*/ 4852344 w 5187198"/>
                <a:gd name="connsiteY111" fmla="*/ 4078640 h 6239661"/>
                <a:gd name="connsiteX112" fmla="*/ 4863972 w 5187198"/>
                <a:gd name="connsiteY112" fmla="*/ 4047790 h 6239661"/>
                <a:gd name="connsiteX113" fmla="*/ 4874144 w 5187198"/>
                <a:gd name="connsiteY113" fmla="*/ 4016320 h 6239661"/>
                <a:gd name="connsiteX114" fmla="*/ 4884127 w 5187198"/>
                <a:gd name="connsiteY114" fmla="*/ 3984682 h 6239661"/>
                <a:gd name="connsiteX115" fmla="*/ 4892800 w 5187198"/>
                <a:gd name="connsiteY115" fmla="*/ 3951883 h 6239661"/>
                <a:gd name="connsiteX116" fmla="*/ 4909526 w 5187198"/>
                <a:gd name="connsiteY116" fmla="*/ 3886001 h 6239661"/>
                <a:gd name="connsiteX117" fmla="*/ 4917687 w 5187198"/>
                <a:gd name="connsiteY117" fmla="*/ 3852948 h 6239661"/>
                <a:gd name="connsiteX118" fmla="*/ 4921768 w 5187198"/>
                <a:gd name="connsiteY118" fmla="*/ 3836422 h 6239661"/>
                <a:gd name="connsiteX119" fmla="*/ 4924845 w 5187198"/>
                <a:gd name="connsiteY119" fmla="*/ 3819742 h 6239661"/>
                <a:gd name="connsiteX120" fmla="*/ 4948230 w 5187198"/>
                <a:gd name="connsiteY120" fmla="*/ 3685744 h 6239661"/>
                <a:gd name="connsiteX121" fmla="*/ 4962782 w 5187198"/>
                <a:gd name="connsiteY121" fmla="*/ 3550540 h 6239661"/>
                <a:gd name="connsiteX122" fmla="*/ 4939468 w 5187198"/>
                <a:gd name="connsiteY122" fmla="*/ 3010249 h 6239661"/>
                <a:gd name="connsiteX123" fmla="*/ 4816901 w 5187198"/>
                <a:gd name="connsiteY123" fmla="*/ 2488224 h 6239661"/>
                <a:gd name="connsiteX124" fmla="*/ 4797005 w 5187198"/>
                <a:gd name="connsiteY124" fmla="*/ 2424470 h 6239661"/>
                <a:gd name="connsiteX125" fmla="*/ 4774433 w 5187198"/>
                <a:gd name="connsiteY125" fmla="*/ 2361620 h 6239661"/>
                <a:gd name="connsiteX126" fmla="*/ 4752459 w 5187198"/>
                <a:gd name="connsiteY126" fmla="*/ 2298700 h 6239661"/>
                <a:gd name="connsiteX127" fmla="*/ 4728083 w 5187198"/>
                <a:gd name="connsiteY127" fmla="*/ 2236526 h 6239661"/>
                <a:gd name="connsiteX128" fmla="*/ 4704471 w 5187198"/>
                <a:gd name="connsiteY128" fmla="*/ 2174095 h 6239661"/>
                <a:gd name="connsiteX129" fmla="*/ 4678399 w 5187198"/>
                <a:gd name="connsiteY129" fmla="*/ 2112626 h 6239661"/>
                <a:gd name="connsiteX130" fmla="*/ 4652601 w 5187198"/>
                <a:gd name="connsiteY130" fmla="*/ 2050999 h 6239661"/>
                <a:gd name="connsiteX131" fmla="*/ 4624205 w 5187198"/>
                <a:gd name="connsiteY131" fmla="*/ 1990415 h 6239661"/>
                <a:gd name="connsiteX132" fmla="*/ 4595398 w 5187198"/>
                <a:gd name="connsiteY132" fmla="*/ 1930069 h 6239661"/>
                <a:gd name="connsiteX133" fmla="*/ 4563827 w 5187198"/>
                <a:gd name="connsiteY133" fmla="*/ 1870952 h 6239661"/>
                <a:gd name="connsiteX134" fmla="*/ 4531433 w 5187198"/>
                <a:gd name="connsiteY134" fmla="*/ 1812311 h 6239661"/>
                <a:gd name="connsiteX135" fmla="*/ 4523315 w 5187198"/>
                <a:gd name="connsiteY135" fmla="*/ 1797616 h 6239661"/>
                <a:gd name="connsiteX136" fmla="*/ 4514482 w 5187198"/>
                <a:gd name="connsiteY136" fmla="*/ 1783425 h 6239661"/>
                <a:gd name="connsiteX137" fmla="*/ 4496845 w 5187198"/>
                <a:gd name="connsiteY137" fmla="*/ 1754936 h 6239661"/>
                <a:gd name="connsiteX138" fmla="*/ 4461463 w 5187198"/>
                <a:gd name="connsiteY138" fmla="*/ 1697929 h 6239661"/>
                <a:gd name="connsiteX139" fmla="*/ 4452660 w 5187198"/>
                <a:gd name="connsiteY139" fmla="*/ 1683629 h 6239661"/>
                <a:gd name="connsiteX140" fmla="*/ 4443141 w 5187198"/>
                <a:gd name="connsiteY140" fmla="*/ 1669834 h 6239661"/>
                <a:gd name="connsiteX141" fmla="*/ 4424241 w 5187198"/>
                <a:gd name="connsiteY141" fmla="*/ 1642166 h 6239661"/>
                <a:gd name="connsiteX142" fmla="*/ 4346886 w 5187198"/>
                <a:gd name="connsiteY142" fmla="*/ 1532412 h 6239661"/>
                <a:gd name="connsiteX143" fmla="*/ 3985497 w 5187198"/>
                <a:gd name="connsiteY143" fmla="*/ 1134649 h 6239661"/>
                <a:gd name="connsiteX144" fmla="*/ 3545665 w 5187198"/>
                <a:gd name="connsiteY144" fmla="*/ 825877 h 6239661"/>
                <a:gd name="connsiteX145" fmla="*/ 3486190 w 5187198"/>
                <a:gd name="connsiteY145" fmla="*/ 794756 h 6239661"/>
                <a:gd name="connsiteX146" fmla="*/ 3426182 w 5187198"/>
                <a:gd name="connsiteY146" fmla="*/ 764765 h 6239661"/>
                <a:gd name="connsiteX147" fmla="*/ 3365044 w 5187198"/>
                <a:gd name="connsiteY147" fmla="*/ 737255 h 6239661"/>
                <a:gd name="connsiteX148" fmla="*/ 3334529 w 5187198"/>
                <a:gd name="connsiteY148" fmla="*/ 723514 h 6239661"/>
                <a:gd name="connsiteX149" fmla="*/ 3303733 w 5187198"/>
                <a:gd name="connsiteY149" fmla="*/ 710395 h 6239661"/>
                <a:gd name="connsiteX150" fmla="*/ 3179033 w 5187198"/>
                <a:gd name="connsiteY150" fmla="*/ 662259 h 6239661"/>
                <a:gd name="connsiteX151" fmla="*/ 3052408 w 5187198"/>
                <a:gd name="connsiteY151" fmla="*/ 620447 h 6239661"/>
                <a:gd name="connsiteX152" fmla="*/ 2924325 w 5187198"/>
                <a:gd name="connsiteY152" fmla="*/ 584505 h 6239661"/>
                <a:gd name="connsiteX153" fmla="*/ 2859667 w 5187198"/>
                <a:gd name="connsiteY153" fmla="*/ 569266 h 6239661"/>
                <a:gd name="connsiteX154" fmla="*/ 2795226 w 5187198"/>
                <a:gd name="connsiteY154" fmla="*/ 554085 h 6239661"/>
                <a:gd name="connsiteX155" fmla="*/ 2729702 w 5187198"/>
                <a:gd name="connsiteY155" fmla="*/ 540354 h 6239661"/>
                <a:gd name="connsiteX156" fmla="*/ 2663758 w 5187198"/>
                <a:gd name="connsiteY156" fmla="*/ 527322 h 6239661"/>
                <a:gd name="connsiteX157" fmla="*/ 2630927 w 5187198"/>
                <a:gd name="connsiteY157" fmla="*/ 520495 h 6239661"/>
                <a:gd name="connsiteX158" fmla="*/ 2597965 w 5187198"/>
                <a:gd name="connsiteY158" fmla="*/ 515024 h 6239661"/>
                <a:gd name="connsiteX159" fmla="*/ 2532205 w 5187198"/>
                <a:gd name="connsiteY159" fmla="*/ 503895 h 6239661"/>
                <a:gd name="connsiteX160" fmla="*/ 2010064 w 5187198"/>
                <a:gd name="connsiteY160" fmla="*/ 452552 h 6239661"/>
                <a:gd name="connsiteX161" fmla="*/ 1494552 w 5187198"/>
                <a:gd name="connsiteY161" fmla="*/ 485055 h 6239661"/>
                <a:gd name="connsiteX162" fmla="*/ 1366896 w 5187198"/>
                <a:gd name="connsiteY162" fmla="*/ 509389 h 6239661"/>
                <a:gd name="connsiteX163" fmla="*/ 1240175 w 5187198"/>
                <a:gd name="connsiteY163" fmla="*/ 541045 h 6239661"/>
                <a:gd name="connsiteX164" fmla="*/ 1177438 w 5187198"/>
                <a:gd name="connsiteY164" fmla="*/ 560170 h 6239661"/>
                <a:gd name="connsiteX165" fmla="*/ 1145987 w 5187198"/>
                <a:gd name="connsiteY165" fmla="*/ 569826 h 6239661"/>
                <a:gd name="connsiteX166" fmla="*/ 1130315 w 5187198"/>
                <a:gd name="connsiteY166" fmla="*/ 574669 h 6239661"/>
                <a:gd name="connsiteX167" fmla="*/ 1114873 w 5187198"/>
                <a:gd name="connsiteY167" fmla="*/ 580384 h 6239661"/>
                <a:gd name="connsiteX168" fmla="*/ 1052839 w 5187198"/>
                <a:gd name="connsiteY168" fmla="*/ 602943 h 6239661"/>
                <a:gd name="connsiteX169" fmla="*/ 991135 w 5187198"/>
                <a:gd name="connsiteY169" fmla="*/ 626866 h 6239661"/>
                <a:gd name="connsiteX170" fmla="*/ 930179 w 5187198"/>
                <a:gd name="connsiteY170" fmla="*/ 653191 h 6239661"/>
                <a:gd name="connsiteX171" fmla="*/ 869768 w 5187198"/>
                <a:gd name="connsiteY171" fmla="*/ 680937 h 6239661"/>
                <a:gd name="connsiteX172" fmla="*/ 810085 w 5187198"/>
                <a:gd name="connsiteY172" fmla="*/ 710734 h 6239661"/>
                <a:gd name="connsiteX173" fmla="*/ 751220 w 5187198"/>
                <a:gd name="connsiteY173" fmla="*/ 741794 h 6239661"/>
                <a:gd name="connsiteX174" fmla="*/ 532669 w 5187198"/>
                <a:gd name="connsiteY174" fmla="*/ 881688 h 6239661"/>
                <a:gd name="connsiteX175" fmla="*/ 354185 w 5187198"/>
                <a:gd name="connsiteY175" fmla="*/ 1050286 h 6239661"/>
                <a:gd name="connsiteX176" fmla="*/ 315980 w 5187198"/>
                <a:gd name="connsiteY176" fmla="*/ 1098125 h 6239661"/>
                <a:gd name="connsiteX177" fmla="*/ 280345 w 5187198"/>
                <a:gd name="connsiteY177" fmla="*/ 1149782 h 6239661"/>
                <a:gd name="connsiteX178" fmla="*/ 245890 w 5187198"/>
                <a:gd name="connsiteY178" fmla="*/ 1203959 h 6239661"/>
                <a:gd name="connsiteX179" fmla="*/ 212162 w 5187198"/>
                <a:gd name="connsiteY179" fmla="*/ 1260184 h 6239661"/>
                <a:gd name="connsiteX180" fmla="*/ 80716 w 5187198"/>
                <a:gd name="connsiteY180" fmla="*/ 1502476 h 6239661"/>
                <a:gd name="connsiteX181" fmla="*/ 0 w 5187198"/>
                <a:gd name="connsiteY181" fmla="*/ 1648841 h 6239661"/>
                <a:gd name="connsiteX182" fmla="*/ 0 w 5187198"/>
                <a:gd name="connsiteY182" fmla="*/ 954863 h 6239661"/>
                <a:gd name="connsiteX183" fmla="*/ 43491 w 5187198"/>
                <a:gd name="connsiteY183" fmla="*/ 895513 h 6239661"/>
                <a:gd name="connsiteX184" fmla="*/ 93923 w 5187198"/>
                <a:gd name="connsiteY184" fmla="*/ 834489 h 6239661"/>
                <a:gd name="connsiteX185" fmla="*/ 323465 w 5187198"/>
                <a:gd name="connsiteY185" fmla="*/ 617671 h 6239661"/>
                <a:gd name="connsiteX186" fmla="*/ 574777 w 5187198"/>
                <a:gd name="connsiteY186" fmla="*/ 446794 h 6239661"/>
                <a:gd name="connsiteX187" fmla="*/ 638943 w 5187198"/>
                <a:gd name="connsiteY187" fmla="*/ 408925 h 6239661"/>
                <a:gd name="connsiteX188" fmla="*/ 703505 w 5187198"/>
                <a:gd name="connsiteY188" fmla="*/ 371742 h 6239661"/>
                <a:gd name="connsiteX189" fmla="*/ 769262 w 5187198"/>
                <a:gd name="connsiteY189" fmla="*/ 336154 h 6239661"/>
                <a:gd name="connsiteX190" fmla="*/ 835552 w 5187198"/>
                <a:gd name="connsiteY190" fmla="*/ 301173 h 6239661"/>
                <a:gd name="connsiteX191" fmla="*/ 902979 w 5187198"/>
                <a:gd name="connsiteY191" fmla="*/ 268004 h 6239661"/>
                <a:gd name="connsiteX192" fmla="*/ 971127 w 5187198"/>
                <a:gd name="connsiteY192" fmla="*/ 235607 h 6239661"/>
                <a:gd name="connsiteX193" fmla="*/ 988238 w 5187198"/>
                <a:gd name="connsiteY193" fmla="*/ 227556 h 6239661"/>
                <a:gd name="connsiteX194" fmla="*/ 1005744 w 5187198"/>
                <a:gd name="connsiteY194" fmla="*/ 220191 h 6239661"/>
                <a:gd name="connsiteX195" fmla="*/ 1040729 w 5187198"/>
                <a:gd name="connsiteY195" fmla="*/ 205569 h 6239661"/>
                <a:gd name="connsiteX196" fmla="*/ 1110835 w 5187198"/>
                <a:gd name="connsiteY196" fmla="*/ 176248 h 6239661"/>
                <a:gd name="connsiteX197" fmla="*/ 1254256 w 5187198"/>
                <a:gd name="connsiteY197" fmla="*/ 123796 h 6239661"/>
                <a:gd name="connsiteX198" fmla="*/ 1401310 w 5187198"/>
                <a:gd name="connsiteY198" fmla="*/ 79852 h 6239661"/>
                <a:gd name="connsiteX199" fmla="*/ 2011811 w 5187198"/>
                <a:gd name="connsiteY199" fmla="*/ 4 h 6239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5187198" h="6239661">
                  <a:moveTo>
                    <a:pt x="2011811" y="4"/>
                  </a:moveTo>
                  <a:cubicBezTo>
                    <a:pt x="2217306" y="120"/>
                    <a:pt x="2420903" y="25925"/>
                    <a:pt x="2617011" y="70590"/>
                  </a:cubicBezTo>
                  <a:lnTo>
                    <a:pt x="2690321" y="88146"/>
                  </a:lnTo>
                  <a:lnTo>
                    <a:pt x="2726863" y="97127"/>
                  </a:lnTo>
                  <a:lnTo>
                    <a:pt x="2762951" y="107375"/>
                  </a:lnTo>
                  <a:lnTo>
                    <a:pt x="2834843" y="128493"/>
                  </a:lnTo>
                  <a:cubicBezTo>
                    <a:pt x="2858788" y="135605"/>
                    <a:pt x="2882632" y="142226"/>
                    <a:pt x="2906574" y="151076"/>
                  </a:cubicBezTo>
                  <a:cubicBezTo>
                    <a:pt x="2954475" y="167852"/>
                    <a:pt x="3002363" y="183813"/>
                    <a:pt x="3049504" y="202124"/>
                  </a:cubicBezTo>
                  <a:lnTo>
                    <a:pt x="3189518" y="260159"/>
                  </a:lnTo>
                  <a:lnTo>
                    <a:pt x="3326048" y="325143"/>
                  </a:lnTo>
                  <a:cubicBezTo>
                    <a:pt x="3370687" y="348464"/>
                    <a:pt x="3414908" y="372485"/>
                    <a:pt x="3459166" y="395936"/>
                  </a:cubicBezTo>
                  <a:cubicBezTo>
                    <a:pt x="3502947" y="420302"/>
                    <a:pt x="3545491" y="447118"/>
                    <a:pt x="3588578" y="472343"/>
                  </a:cubicBezTo>
                  <a:cubicBezTo>
                    <a:pt x="3610346" y="484551"/>
                    <a:pt x="3630797" y="499072"/>
                    <a:pt x="3651864" y="512600"/>
                  </a:cubicBezTo>
                  <a:lnTo>
                    <a:pt x="3714514" y="553499"/>
                  </a:lnTo>
                  <a:cubicBezTo>
                    <a:pt x="3880005" y="664844"/>
                    <a:pt x="4036083" y="788388"/>
                    <a:pt x="4181221" y="922912"/>
                  </a:cubicBezTo>
                  <a:cubicBezTo>
                    <a:pt x="4326221" y="1057515"/>
                    <a:pt x="4461955" y="1202038"/>
                    <a:pt x="4582963" y="1358264"/>
                  </a:cubicBezTo>
                  <a:cubicBezTo>
                    <a:pt x="4614206" y="1396543"/>
                    <a:pt x="4642091" y="1437400"/>
                    <a:pt x="4670721" y="1477644"/>
                  </a:cubicBezTo>
                  <a:cubicBezTo>
                    <a:pt x="4700172" y="1517414"/>
                    <a:pt x="4725864" y="1559538"/>
                    <a:pt x="4752378" y="1601187"/>
                  </a:cubicBezTo>
                  <a:lnTo>
                    <a:pt x="4772168" y="1632456"/>
                  </a:lnTo>
                  <a:lnTo>
                    <a:pt x="4782117" y="1648104"/>
                  </a:lnTo>
                  <a:lnTo>
                    <a:pt x="4791381" y="1664150"/>
                  </a:lnTo>
                  <a:lnTo>
                    <a:pt x="4828190" y="1728379"/>
                  </a:lnTo>
                  <a:cubicBezTo>
                    <a:pt x="4840266" y="1749930"/>
                    <a:pt x="4853470" y="1770740"/>
                    <a:pt x="4864832" y="1792796"/>
                  </a:cubicBezTo>
                  <a:lnTo>
                    <a:pt x="4899201" y="1858342"/>
                  </a:lnTo>
                  <a:cubicBezTo>
                    <a:pt x="4910484" y="1880260"/>
                    <a:pt x="4922532" y="1901920"/>
                    <a:pt x="4933266" y="1924155"/>
                  </a:cubicBezTo>
                  <a:lnTo>
                    <a:pt x="4964403" y="1991384"/>
                  </a:lnTo>
                  <a:cubicBezTo>
                    <a:pt x="4974618" y="2013829"/>
                    <a:pt x="4985323" y="2036171"/>
                    <a:pt x="4995019" y="2058823"/>
                  </a:cubicBezTo>
                  <a:lnTo>
                    <a:pt x="5021999" y="2127723"/>
                  </a:lnTo>
                  <a:lnTo>
                    <a:pt x="5048321" y="2196908"/>
                  </a:lnTo>
                  <a:lnTo>
                    <a:pt x="5070546" y="2267547"/>
                  </a:lnTo>
                  <a:cubicBezTo>
                    <a:pt x="5078054" y="2291004"/>
                    <a:pt x="5085044" y="2314670"/>
                    <a:pt x="5092171" y="2338256"/>
                  </a:cubicBezTo>
                  <a:cubicBezTo>
                    <a:pt x="5098670" y="2362023"/>
                    <a:pt x="5104296" y="2386019"/>
                    <a:pt x="5110305" y="2409886"/>
                  </a:cubicBezTo>
                  <a:cubicBezTo>
                    <a:pt x="5158097" y="2600976"/>
                    <a:pt x="5182068" y="2797044"/>
                    <a:pt x="5186393" y="2992022"/>
                  </a:cubicBezTo>
                  <a:cubicBezTo>
                    <a:pt x="5191013" y="3187195"/>
                    <a:pt x="5175397" y="3380886"/>
                    <a:pt x="5149045" y="3571816"/>
                  </a:cubicBezTo>
                  <a:cubicBezTo>
                    <a:pt x="5141154" y="3619431"/>
                    <a:pt x="5133539" y="3666889"/>
                    <a:pt x="5126572" y="3714520"/>
                  </a:cubicBezTo>
                  <a:cubicBezTo>
                    <a:pt x="5117276" y="3761759"/>
                    <a:pt x="5107793" y="3808831"/>
                    <a:pt x="5099067" y="3856108"/>
                  </a:cubicBezTo>
                  <a:lnTo>
                    <a:pt x="5095699" y="3873868"/>
                  </a:lnTo>
                  <a:lnTo>
                    <a:pt x="5091573" y="3891426"/>
                  </a:lnTo>
                  <a:lnTo>
                    <a:pt x="5083324" y="3926541"/>
                  </a:lnTo>
                  <a:lnTo>
                    <a:pt x="5067256" y="3996889"/>
                  </a:lnTo>
                  <a:cubicBezTo>
                    <a:pt x="5064451" y="4008657"/>
                    <a:pt x="5062244" y="4020353"/>
                    <a:pt x="5059194" y="4032171"/>
                  </a:cubicBezTo>
                  <a:lnTo>
                    <a:pt x="5049522" y="4067833"/>
                  </a:lnTo>
                  <a:lnTo>
                    <a:pt x="5040067" y="4103553"/>
                  </a:lnTo>
                  <a:cubicBezTo>
                    <a:pt x="5036554" y="4115363"/>
                    <a:pt x="5032689" y="4127194"/>
                    <a:pt x="5028960" y="4138946"/>
                  </a:cubicBezTo>
                  <a:cubicBezTo>
                    <a:pt x="4999693" y="4233462"/>
                    <a:pt x="4962869" y="4326764"/>
                    <a:pt x="4917351" y="4417041"/>
                  </a:cubicBezTo>
                  <a:cubicBezTo>
                    <a:pt x="4871860" y="4507209"/>
                    <a:pt x="4817597" y="4594215"/>
                    <a:pt x="4756163" y="4676402"/>
                  </a:cubicBezTo>
                  <a:cubicBezTo>
                    <a:pt x="4632803" y="4840875"/>
                    <a:pt x="4480597" y="4982783"/>
                    <a:pt x="4322493" y="5105604"/>
                  </a:cubicBezTo>
                  <a:cubicBezTo>
                    <a:pt x="4163928" y="5228420"/>
                    <a:pt x="3999564" y="5332640"/>
                    <a:pt x="3840510" y="5429590"/>
                  </a:cubicBezTo>
                  <a:cubicBezTo>
                    <a:pt x="3760954" y="5478172"/>
                    <a:pt x="3682353" y="5524924"/>
                    <a:pt x="3606447" y="5572862"/>
                  </a:cubicBezTo>
                  <a:lnTo>
                    <a:pt x="3488814" y="5647178"/>
                  </a:lnTo>
                  <a:cubicBezTo>
                    <a:pt x="3448270" y="5672597"/>
                    <a:pt x="3407323" y="5697792"/>
                    <a:pt x="3365864" y="5722735"/>
                  </a:cubicBezTo>
                  <a:cubicBezTo>
                    <a:pt x="3200163" y="5822424"/>
                    <a:pt x="3026125" y="5917328"/>
                    <a:pt x="2839486" y="5999120"/>
                  </a:cubicBezTo>
                  <a:cubicBezTo>
                    <a:pt x="2653201" y="6080891"/>
                    <a:pt x="2453560" y="6149344"/>
                    <a:pt x="2242423" y="6192346"/>
                  </a:cubicBezTo>
                  <a:cubicBezTo>
                    <a:pt x="2031719" y="6235463"/>
                    <a:pt x="1808952" y="6251353"/>
                    <a:pt x="1589380" y="6230657"/>
                  </a:cubicBezTo>
                  <a:lnTo>
                    <a:pt x="1548244" y="6226706"/>
                  </a:lnTo>
                  <a:cubicBezTo>
                    <a:pt x="1534528" y="6225117"/>
                    <a:pt x="1520898" y="6223203"/>
                    <a:pt x="1507348" y="6221428"/>
                  </a:cubicBezTo>
                  <a:lnTo>
                    <a:pt x="1466401" y="6215904"/>
                  </a:lnTo>
                  <a:cubicBezTo>
                    <a:pt x="1452772" y="6213991"/>
                    <a:pt x="1439316" y="6211428"/>
                    <a:pt x="1425773" y="6209191"/>
                  </a:cubicBezTo>
                  <a:cubicBezTo>
                    <a:pt x="1398775" y="6204391"/>
                    <a:pt x="1371610" y="6199779"/>
                    <a:pt x="1344960" y="6193681"/>
                  </a:cubicBezTo>
                  <a:cubicBezTo>
                    <a:pt x="1318251" y="6187799"/>
                    <a:pt x="1291260" y="6182538"/>
                    <a:pt x="1265007" y="6175388"/>
                  </a:cubicBezTo>
                  <a:lnTo>
                    <a:pt x="1225415" y="6165243"/>
                  </a:lnTo>
                  <a:cubicBezTo>
                    <a:pt x="1212163" y="6161924"/>
                    <a:pt x="1198939" y="6158496"/>
                    <a:pt x="1186567" y="6154486"/>
                  </a:cubicBezTo>
                  <a:lnTo>
                    <a:pt x="1111158" y="6130918"/>
                  </a:lnTo>
                  <a:lnTo>
                    <a:pt x="1035915" y="6107163"/>
                  </a:lnTo>
                  <a:cubicBezTo>
                    <a:pt x="1010846" y="6099055"/>
                    <a:pt x="986357" y="6088784"/>
                    <a:pt x="961579" y="6079594"/>
                  </a:cubicBezTo>
                  <a:cubicBezTo>
                    <a:pt x="763709" y="6005594"/>
                    <a:pt x="572401" y="5909703"/>
                    <a:pt x="395297" y="5792812"/>
                  </a:cubicBezTo>
                  <a:lnTo>
                    <a:pt x="265239" y="5701511"/>
                  </a:lnTo>
                  <a:cubicBezTo>
                    <a:pt x="254227" y="5694155"/>
                    <a:pt x="244103" y="5685646"/>
                    <a:pt x="233756" y="5677542"/>
                  </a:cubicBezTo>
                  <a:lnTo>
                    <a:pt x="202800" y="5652902"/>
                  </a:lnTo>
                  <a:lnTo>
                    <a:pt x="140918" y="5603515"/>
                  </a:lnTo>
                  <a:cubicBezTo>
                    <a:pt x="130598" y="5595302"/>
                    <a:pt x="120280" y="5587089"/>
                    <a:pt x="110625" y="5578127"/>
                  </a:cubicBezTo>
                  <a:cubicBezTo>
                    <a:pt x="105647" y="5573779"/>
                    <a:pt x="100444" y="5569834"/>
                    <a:pt x="95631" y="5565299"/>
                  </a:cubicBezTo>
                  <a:cubicBezTo>
                    <a:pt x="90955" y="5560684"/>
                    <a:pt x="86505" y="5555666"/>
                    <a:pt x="81966" y="5550973"/>
                  </a:cubicBezTo>
                  <a:lnTo>
                    <a:pt x="27991" y="5493272"/>
                  </a:lnTo>
                  <a:cubicBezTo>
                    <a:pt x="19109" y="5483589"/>
                    <a:pt x="9758" y="5474359"/>
                    <a:pt x="1454" y="5464252"/>
                  </a:cubicBezTo>
                  <a:lnTo>
                    <a:pt x="0" y="5462518"/>
                  </a:lnTo>
                  <a:lnTo>
                    <a:pt x="0" y="4720187"/>
                  </a:lnTo>
                  <a:lnTo>
                    <a:pt x="109684" y="4836724"/>
                  </a:lnTo>
                  <a:cubicBezTo>
                    <a:pt x="173316" y="4897375"/>
                    <a:pt x="239447" y="4954160"/>
                    <a:pt x="306959" y="5007200"/>
                  </a:cubicBezTo>
                  <a:lnTo>
                    <a:pt x="358101" y="5046057"/>
                  </a:lnTo>
                  <a:lnTo>
                    <a:pt x="383328" y="5065684"/>
                  </a:lnTo>
                  <a:cubicBezTo>
                    <a:pt x="391637" y="5072316"/>
                    <a:pt x="400805" y="5077902"/>
                    <a:pt x="409503" y="5083942"/>
                  </a:cubicBezTo>
                  <a:lnTo>
                    <a:pt x="461889" y="5119888"/>
                  </a:lnTo>
                  <a:cubicBezTo>
                    <a:pt x="466184" y="5122893"/>
                    <a:pt x="470616" y="5125820"/>
                    <a:pt x="474883" y="5128933"/>
                  </a:cubicBezTo>
                  <a:cubicBezTo>
                    <a:pt x="478982" y="5132235"/>
                    <a:pt x="482476" y="5136069"/>
                    <a:pt x="486410" y="5139557"/>
                  </a:cubicBezTo>
                  <a:cubicBezTo>
                    <a:pt x="494140" y="5146613"/>
                    <a:pt x="502565" y="5152812"/>
                    <a:pt x="510852" y="5159089"/>
                  </a:cubicBezTo>
                  <a:lnTo>
                    <a:pt x="560653" y="5196893"/>
                  </a:lnTo>
                  <a:lnTo>
                    <a:pt x="585485" y="5215834"/>
                  </a:lnTo>
                  <a:cubicBezTo>
                    <a:pt x="593773" y="5222111"/>
                    <a:pt x="601864" y="5228685"/>
                    <a:pt x="610707" y="5234185"/>
                  </a:cubicBezTo>
                  <a:lnTo>
                    <a:pt x="714768" y="5303103"/>
                  </a:lnTo>
                  <a:cubicBezTo>
                    <a:pt x="856162" y="5390603"/>
                    <a:pt x="1008099" y="5459947"/>
                    <a:pt x="1166634" y="5513322"/>
                  </a:cubicBezTo>
                  <a:cubicBezTo>
                    <a:pt x="1186540" y="5519932"/>
                    <a:pt x="1205774" y="5527751"/>
                    <a:pt x="1225991" y="5533632"/>
                  </a:cubicBezTo>
                  <a:lnTo>
                    <a:pt x="1286680" y="5550705"/>
                  </a:lnTo>
                  <a:lnTo>
                    <a:pt x="1347310" y="5567995"/>
                  </a:lnTo>
                  <a:cubicBezTo>
                    <a:pt x="1357469" y="5571180"/>
                    <a:pt x="1367261" y="5573572"/>
                    <a:pt x="1377002" y="5575719"/>
                  </a:cubicBezTo>
                  <a:lnTo>
                    <a:pt x="1406328" y="5582649"/>
                  </a:lnTo>
                  <a:cubicBezTo>
                    <a:pt x="1425825" y="5587757"/>
                    <a:pt x="1445490" y="5590939"/>
                    <a:pt x="1465060" y="5594909"/>
                  </a:cubicBezTo>
                  <a:cubicBezTo>
                    <a:pt x="1484652" y="5599231"/>
                    <a:pt x="1504324" y="5601952"/>
                    <a:pt x="1523881" y="5605105"/>
                  </a:cubicBezTo>
                  <a:cubicBezTo>
                    <a:pt x="1533660" y="5606682"/>
                    <a:pt x="1543460" y="5608613"/>
                    <a:pt x="1553325" y="5609865"/>
                  </a:cubicBezTo>
                  <a:lnTo>
                    <a:pt x="1582813" y="5613593"/>
                  </a:lnTo>
                  <a:lnTo>
                    <a:pt x="1612301" y="5617321"/>
                  </a:lnTo>
                  <a:lnTo>
                    <a:pt x="1641863" y="5619910"/>
                  </a:lnTo>
                  <a:cubicBezTo>
                    <a:pt x="1799348" y="5633940"/>
                    <a:pt x="1957913" y="5625770"/>
                    <a:pt x="2117508" y="5595156"/>
                  </a:cubicBezTo>
                  <a:cubicBezTo>
                    <a:pt x="2277124" y="5564895"/>
                    <a:pt x="2437004" y="5512449"/>
                    <a:pt x="2597368" y="5447381"/>
                  </a:cubicBezTo>
                  <a:cubicBezTo>
                    <a:pt x="2757791" y="5382096"/>
                    <a:pt x="2918855" y="5304464"/>
                    <a:pt x="3082968" y="5223245"/>
                  </a:cubicBezTo>
                  <a:lnTo>
                    <a:pt x="3334855" y="5097383"/>
                  </a:lnTo>
                  <a:cubicBezTo>
                    <a:pt x="3423528" y="5054142"/>
                    <a:pt x="3511773" y="5013798"/>
                    <a:pt x="3599509" y="4976217"/>
                  </a:cubicBezTo>
                  <a:cubicBezTo>
                    <a:pt x="3774960" y="4900701"/>
                    <a:pt x="3948276" y="4837481"/>
                    <a:pt x="4112002" y="4766359"/>
                  </a:cubicBezTo>
                  <a:cubicBezTo>
                    <a:pt x="4193972" y="4730827"/>
                    <a:pt x="4273429" y="4692997"/>
                    <a:pt x="4348983" y="4649833"/>
                  </a:cubicBezTo>
                  <a:cubicBezTo>
                    <a:pt x="4424508" y="4606778"/>
                    <a:pt x="4496050" y="4558250"/>
                    <a:pt x="4560505" y="4501564"/>
                  </a:cubicBezTo>
                  <a:cubicBezTo>
                    <a:pt x="4625198" y="4445289"/>
                    <a:pt x="4682991" y="4381021"/>
                    <a:pt x="4731963" y="4309870"/>
                  </a:cubicBezTo>
                  <a:cubicBezTo>
                    <a:pt x="4781043" y="4238747"/>
                    <a:pt x="4821275" y="4160848"/>
                    <a:pt x="4852344" y="4078640"/>
                  </a:cubicBezTo>
                  <a:lnTo>
                    <a:pt x="4863972" y="4047790"/>
                  </a:lnTo>
                  <a:lnTo>
                    <a:pt x="4874144" y="4016320"/>
                  </a:lnTo>
                  <a:lnTo>
                    <a:pt x="4884127" y="3984682"/>
                  </a:lnTo>
                  <a:cubicBezTo>
                    <a:pt x="4887242" y="3973925"/>
                    <a:pt x="4889981" y="3962835"/>
                    <a:pt x="4892800" y="3951883"/>
                  </a:cubicBezTo>
                  <a:lnTo>
                    <a:pt x="4909526" y="3886001"/>
                  </a:lnTo>
                  <a:lnTo>
                    <a:pt x="4917687" y="3852948"/>
                  </a:lnTo>
                  <a:lnTo>
                    <a:pt x="4921768" y="3836422"/>
                  </a:lnTo>
                  <a:lnTo>
                    <a:pt x="4924845" y="3819742"/>
                  </a:lnTo>
                  <a:cubicBezTo>
                    <a:pt x="4933092" y="3775120"/>
                    <a:pt x="4941231" y="3730469"/>
                    <a:pt x="4948230" y="3685744"/>
                  </a:cubicBezTo>
                  <a:cubicBezTo>
                    <a:pt x="4953579" y="3640694"/>
                    <a:pt x="4958249" y="3595577"/>
                    <a:pt x="4962782" y="3550540"/>
                  </a:cubicBezTo>
                  <a:cubicBezTo>
                    <a:pt x="4976580" y="3369692"/>
                    <a:pt x="4965812" y="3187942"/>
                    <a:pt x="4939468" y="3010249"/>
                  </a:cubicBezTo>
                  <a:cubicBezTo>
                    <a:pt x="4912965" y="2832281"/>
                    <a:pt x="4870237" y="2658196"/>
                    <a:pt x="4816901" y="2488224"/>
                  </a:cubicBezTo>
                  <a:cubicBezTo>
                    <a:pt x="4810197" y="2466954"/>
                    <a:pt x="4803984" y="2445582"/>
                    <a:pt x="4797005" y="2424470"/>
                  </a:cubicBezTo>
                  <a:cubicBezTo>
                    <a:pt x="4789399" y="2403537"/>
                    <a:pt x="4781686" y="2382574"/>
                    <a:pt x="4774433" y="2361620"/>
                  </a:cubicBezTo>
                  <a:lnTo>
                    <a:pt x="4752459" y="2298700"/>
                  </a:lnTo>
                  <a:lnTo>
                    <a:pt x="4728083" y="2236526"/>
                  </a:lnTo>
                  <a:cubicBezTo>
                    <a:pt x="4719957" y="2215802"/>
                    <a:pt x="4712352" y="2194869"/>
                    <a:pt x="4704471" y="2174095"/>
                  </a:cubicBezTo>
                  <a:lnTo>
                    <a:pt x="4678399" y="2112626"/>
                  </a:lnTo>
                  <a:lnTo>
                    <a:pt x="4652601" y="2050999"/>
                  </a:lnTo>
                  <a:cubicBezTo>
                    <a:pt x="4643711" y="2030533"/>
                    <a:pt x="4633616" y="2010672"/>
                    <a:pt x="4624205" y="1990415"/>
                  </a:cubicBezTo>
                  <a:lnTo>
                    <a:pt x="4595398" y="1930069"/>
                  </a:lnTo>
                  <a:cubicBezTo>
                    <a:pt x="4585714" y="1909969"/>
                    <a:pt x="4574413" y="1890713"/>
                    <a:pt x="4563827" y="1870952"/>
                  </a:cubicBezTo>
                  <a:lnTo>
                    <a:pt x="4531433" y="1812311"/>
                  </a:lnTo>
                  <a:lnTo>
                    <a:pt x="4523315" y="1797616"/>
                  </a:lnTo>
                  <a:lnTo>
                    <a:pt x="4514482" y="1783425"/>
                  </a:lnTo>
                  <a:lnTo>
                    <a:pt x="4496845" y="1754936"/>
                  </a:lnTo>
                  <a:lnTo>
                    <a:pt x="4461463" y="1697929"/>
                  </a:lnTo>
                  <a:lnTo>
                    <a:pt x="4452660" y="1683629"/>
                  </a:lnTo>
                  <a:lnTo>
                    <a:pt x="4443141" y="1669834"/>
                  </a:lnTo>
                  <a:lnTo>
                    <a:pt x="4424241" y="1642166"/>
                  </a:lnTo>
                  <a:cubicBezTo>
                    <a:pt x="4399005" y="1605265"/>
                    <a:pt x="4374512" y="1567751"/>
                    <a:pt x="4346886" y="1532412"/>
                  </a:cubicBezTo>
                  <a:cubicBezTo>
                    <a:pt x="4240477" y="1388328"/>
                    <a:pt x="4120362" y="1253437"/>
                    <a:pt x="3985497" y="1134649"/>
                  </a:cubicBezTo>
                  <a:cubicBezTo>
                    <a:pt x="3850799" y="1015675"/>
                    <a:pt x="3702920" y="911715"/>
                    <a:pt x="3545665" y="825877"/>
                  </a:cubicBezTo>
                  <a:lnTo>
                    <a:pt x="3486190" y="794756"/>
                  </a:lnTo>
                  <a:cubicBezTo>
                    <a:pt x="3466181" y="784640"/>
                    <a:pt x="3446893" y="773560"/>
                    <a:pt x="3426182" y="764765"/>
                  </a:cubicBezTo>
                  <a:lnTo>
                    <a:pt x="3365044" y="737255"/>
                  </a:lnTo>
                  <a:lnTo>
                    <a:pt x="3334529" y="723514"/>
                  </a:lnTo>
                  <a:cubicBezTo>
                    <a:pt x="3324394" y="718943"/>
                    <a:pt x="3314287" y="714265"/>
                    <a:pt x="3303733" y="710395"/>
                  </a:cubicBezTo>
                  <a:cubicBezTo>
                    <a:pt x="3262013" y="694346"/>
                    <a:pt x="3220711" y="677599"/>
                    <a:pt x="3179033" y="662259"/>
                  </a:cubicBezTo>
                  <a:lnTo>
                    <a:pt x="3052408" y="620447"/>
                  </a:lnTo>
                  <a:lnTo>
                    <a:pt x="2924325" y="584505"/>
                  </a:lnTo>
                  <a:cubicBezTo>
                    <a:pt x="2903106" y="578471"/>
                    <a:pt x="2881119" y="574434"/>
                    <a:pt x="2859667" y="569266"/>
                  </a:cubicBezTo>
                  <a:lnTo>
                    <a:pt x="2795226" y="554085"/>
                  </a:lnTo>
                  <a:cubicBezTo>
                    <a:pt x="2774078" y="548652"/>
                    <a:pt x="2751709" y="544744"/>
                    <a:pt x="2729702" y="540354"/>
                  </a:cubicBezTo>
                  <a:lnTo>
                    <a:pt x="2663758" y="527322"/>
                  </a:lnTo>
                  <a:lnTo>
                    <a:pt x="2630927" y="520495"/>
                  </a:lnTo>
                  <a:lnTo>
                    <a:pt x="2597965" y="515024"/>
                  </a:lnTo>
                  <a:cubicBezTo>
                    <a:pt x="2575970" y="511449"/>
                    <a:pt x="2554112" y="507795"/>
                    <a:pt x="2532205" y="503895"/>
                  </a:cubicBezTo>
                  <a:cubicBezTo>
                    <a:pt x="2357016" y="475037"/>
                    <a:pt x="2182954" y="456682"/>
                    <a:pt x="2010064" y="452552"/>
                  </a:cubicBezTo>
                  <a:cubicBezTo>
                    <a:pt x="1837255" y="448558"/>
                    <a:pt x="1665388" y="457916"/>
                    <a:pt x="1494552" y="485055"/>
                  </a:cubicBezTo>
                  <a:cubicBezTo>
                    <a:pt x="1452133" y="492816"/>
                    <a:pt x="1409569" y="501117"/>
                    <a:pt x="1366896" y="509389"/>
                  </a:cubicBezTo>
                  <a:cubicBezTo>
                    <a:pt x="1324862" y="520035"/>
                    <a:pt x="1282333" y="529505"/>
                    <a:pt x="1240175" y="541045"/>
                  </a:cubicBezTo>
                  <a:lnTo>
                    <a:pt x="1177438" y="560170"/>
                  </a:lnTo>
                  <a:lnTo>
                    <a:pt x="1145987" y="569826"/>
                  </a:lnTo>
                  <a:lnTo>
                    <a:pt x="1130315" y="574669"/>
                  </a:lnTo>
                  <a:lnTo>
                    <a:pt x="1114873" y="580384"/>
                  </a:lnTo>
                  <a:lnTo>
                    <a:pt x="1052839" y="602943"/>
                  </a:lnTo>
                  <a:cubicBezTo>
                    <a:pt x="1032151" y="610499"/>
                    <a:pt x="1011255" y="617535"/>
                    <a:pt x="991135" y="626866"/>
                  </a:cubicBezTo>
                  <a:lnTo>
                    <a:pt x="930179" y="653191"/>
                  </a:lnTo>
                  <a:cubicBezTo>
                    <a:pt x="909850" y="662002"/>
                    <a:pt x="889443" y="670676"/>
                    <a:pt x="869768" y="680937"/>
                  </a:cubicBezTo>
                  <a:lnTo>
                    <a:pt x="810085" y="710734"/>
                  </a:lnTo>
                  <a:cubicBezTo>
                    <a:pt x="790331" y="720859"/>
                    <a:pt x="770124" y="730514"/>
                    <a:pt x="751220" y="741794"/>
                  </a:cubicBezTo>
                  <a:cubicBezTo>
                    <a:pt x="673929" y="784955"/>
                    <a:pt x="598827" y="830326"/>
                    <a:pt x="532669" y="881688"/>
                  </a:cubicBezTo>
                  <a:cubicBezTo>
                    <a:pt x="464226" y="931625"/>
                    <a:pt x="406969" y="988270"/>
                    <a:pt x="354185" y="1050286"/>
                  </a:cubicBezTo>
                  <a:lnTo>
                    <a:pt x="315980" y="1098125"/>
                  </a:lnTo>
                  <a:lnTo>
                    <a:pt x="280345" y="1149782"/>
                  </a:lnTo>
                  <a:cubicBezTo>
                    <a:pt x="268144" y="1166335"/>
                    <a:pt x="257438" y="1185955"/>
                    <a:pt x="245890" y="1203959"/>
                  </a:cubicBezTo>
                  <a:cubicBezTo>
                    <a:pt x="234552" y="1222481"/>
                    <a:pt x="223171" y="1240298"/>
                    <a:pt x="212162" y="1260184"/>
                  </a:cubicBezTo>
                  <a:cubicBezTo>
                    <a:pt x="168299" y="1337574"/>
                    <a:pt x="125055" y="1419360"/>
                    <a:pt x="80716" y="1502476"/>
                  </a:cubicBezTo>
                  <a:lnTo>
                    <a:pt x="0" y="1648841"/>
                  </a:lnTo>
                  <a:lnTo>
                    <a:pt x="0" y="954863"/>
                  </a:lnTo>
                  <a:lnTo>
                    <a:pt x="43491" y="895513"/>
                  </a:lnTo>
                  <a:cubicBezTo>
                    <a:pt x="59888" y="874984"/>
                    <a:pt x="77014" y="854766"/>
                    <a:pt x="93923" y="834489"/>
                  </a:cubicBezTo>
                  <a:cubicBezTo>
                    <a:pt x="163245" y="754880"/>
                    <a:pt x="240806" y="679565"/>
                    <a:pt x="323465" y="617671"/>
                  </a:cubicBezTo>
                  <a:cubicBezTo>
                    <a:pt x="405002" y="553042"/>
                    <a:pt x="490132" y="499230"/>
                    <a:pt x="574777" y="446794"/>
                  </a:cubicBezTo>
                  <a:cubicBezTo>
                    <a:pt x="595733" y="433050"/>
                    <a:pt x="617442" y="421248"/>
                    <a:pt x="638943" y="408925"/>
                  </a:cubicBezTo>
                  <a:lnTo>
                    <a:pt x="703505" y="371742"/>
                  </a:lnTo>
                  <a:cubicBezTo>
                    <a:pt x="724798" y="358900"/>
                    <a:pt x="747120" y="347842"/>
                    <a:pt x="769262" y="336154"/>
                  </a:cubicBezTo>
                  <a:lnTo>
                    <a:pt x="835552" y="301173"/>
                  </a:lnTo>
                  <a:cubicBezTo>
                    <a:pt x="857427" y="289183"/>
                    <a:pt x="880470" y="278896"/>
                    <a:pt x="902979" y="268004"/>
                  </a:cubicBezTo>
                  <a:lnTo>
                    <a:pt x="971127" y="235607"/>
                  </a:lnTo>
                  <a:lnTo>
                    <a:pt x="988238" y="227556"/>
                  </a:lnTo>
                  <a:lnTo>
                    <a:pt x="1005744" y="220191"/>
                  </a:lnTo>
                  <a:lnTo>
                    <a:pt x="1040729" y="205569"/>
                  </a:lnTo>
                  <a:lnTo>
                    <a:pt x="1110835" y="176248"/>
                  </a:lnTo>
                  <a:cubicBezTo>
                    <a:pt x="1157999" y="157703"/>
                    <a:pt x="1206322" y="141323"/>
                    <a:pt x="1254256" y="123796"/>
                  </a:cubicBezTo>
                  <a:cubicBezTo>
                    <a:pt x="1302938" y="108671"/>
                    <a:pt x="1352074" y="94017"/>
                    <a:pt x="1401310" y="79852"/>
                  </a:cubicBezTo>
                  <a:cubicBezTo>
                    <a:pt x="1599497" y="26774"/>
                    <a:pt x="1806373" y="-329"/>
                    <a:pt x="2011811" y="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14" name="Freeform: Shape 13">
              <a:extLst>
                <a:ext uri="{FF2B5EF4-FFF2-40B4-BE49-F238E27FC236}">
                  <a16:creationId xmlns:a16="http://schemas.microsoft.com/office/drawing/2014/main" id="{06AC5DCC-C3CC-4FD5-AD4E-13A1BE5F7F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297400"/>
              <a:ext cx="5215811" cy="6107388"/>
            </a:xfrm>
            <a:custGeom>
              <a:avLst/>
              <a:gdLst>
                <a:gd name="connsiteX0" fmla="*/ 1869139 w 5215811"/>
                <a:gd name="connsiteY0" fmla="*/ 9 h 6107388"/>
                <a:gd name="connsiteX1" fmla="*/ 2791149 w 5215811"/>
                <a:gd name="connsiteY1" fmla="*/ 130229 h 6107388"/>
                <a:gd name="connsiteX2" fmla="*/ 4760307 w 5215811"/>
                <a:gd name="connsiteY2" fmla="*/ 1608408 h 6107388"/>
                <a:gd name="connsiteX3" fmla="*/ 5108574 w 5215811"/>
                <a:gd name="connsiteY3" fmla="*/ 4050383 h 6107388"/>
                <a:gd name="connsiteX4" fmla="*/ 3434916 w 5215811"/>
                <a:gd name="connsiteY4" fmla="*/ 5503134 h 6107388"/>
                <a:gd name="connsiteX5" fmla="*/ 1137841 w 5215811"/>
                <a:gd name="connsiteY5" fmla="*/ 6033968 h 6107388"/>
                <a:gd name="connsiteX6" fmla="*/ 217555 w 5215811"/>
                <a:gd name="connsiteY6" fmla="*/ 5598945 h 6107388"/>
                <a:gd name="connsiteX7" fmla="*/ 0 w 5215811"/>
                <a:gd name="connsiteY7" fmla="*/ 5419622 h 6107388"/>
                <a:gd name="connsiteX8" fmla="*/ 0 w 5215811"/>
                <a:gd name="connsiteY8" fmla="*/ 4571683 h 6107388"/>
                <a:gd name="connsiteX9" fmla="*/ 18056 w 5215811"/>
                <a:gd name="connsiteY9" fmla="*/ 4599282 h 6107388"/>
                <a:gd name="connsiteX10" fmla="*/ 358324 w 5215811"/>
                <a:gd name="connsiteY10" fmla="*/ 4988154 h 6107388"/>
                <a:gd name="connsiteX11" fmla="*/ 1282741 w 5215811"/>
                <a:gd name="connsiteY11" fmla="*/ 5493193 h 6107388"/>
                <a:gd name="connsiteX12" fmla="*/ 2172794 w 5215811"/>
                <a:gd name="connsiteY12" fmla="*/ 5470630 h 6107388"/>
                <a:gd name="connsiteX13" fmla="*/ 3146893 w 5215811"/>
                <a:gd name="connsiteY13" fmla="*/ 5016296 h 6107388"/>
                <a:gd name="connsiteX14" fmla="*/ 3574114 w 5215811"/>
                <a:gd name="connsiteY14" fmla="*/ 4791124 h 6107388"/>
                <a:gd name="connsiteX15" fmla="*/ 4244948 w 5215811"/>
                <a:gd name="connsiteY15" fmla="*/ 4392664 h 6107388"/>
                <a:gd name="connsiteX16" fmla="*/ 4556385 w 5215811"/>
                <a:gd name="connsiteY16" fmla="*/ 3902656 h 6107388"/>
                <a:gd name="connsiteX17" fmla="*/ 4616354 w 5215811"/>
                <a:gd name="connsiteY17" fmla="*/ 2851680 h 6107388"/>
                <a:gd name="connsiteX18" fmla="*/ 4269266 w 5215811"/>
                <a:gd name="connsiteY18" fmla="*/ 1889625 h 6107388"/>
                <a:gd name="connsiteX19" fmla="*/ 2645976 w 5215811"/>
                <a:gd name="connsiteY19" fmla="*/ 671162 h 6107388"/>
                <a:gd name="connsiteX20" fmla="*/ 1648930 w 5215811"/>
                <a:gd name="connsiteY20" fmla="*/ 573017 h 6107388"/>
                <a:gd name="connsiteX21" fmla="*/ 771768 w 5215811"/>
                <a:gd name="connsiteY21" fmla="*/ 865882 h 6107388"/>
                <a:gd name="connsiteX22" fmla="*/ 433617 w 5215811"/>
                <a:gd name="connsiteY22" fmla="*/ 1119441 h 6107388"/>
                <a:gd name="connsiteX23" fmla="*/ 200571 w 5215811"/>
                <a:gd name="connsiteY23" fmla="*/ 1486480 h 6107388"/>
                <a:gd name="connsiteX24" fmla="*/ 47077 w 5215811"/>
                <a:gd name="connsiteY24" fmla="*/ 1753604 h 6107388"/>
                <a:gd name="connsiteX25" fmla="*/ 0 w 5215811"/>
                <a:gd name="connsiteY25" fmla="*/ 1831655 h 6107388"/>
                <a:gd name="connsiteX26" fmla="*/ 0 w 5215811"/>
                <a:gd name="connsiteY26" fmla="*/ 751112 h 6107388"/>
                <a:gd name="connsiteX27" fmla="*/ 6994 w 5215811"/>
                <a:gd name="connsiteY27" fmla="*/ 742614 h 6107388"/>
                <a:gd name="connsiteX28" fmla="*/ 484047 w 5215811"/>
                <a:gd name="connsiteY28" fmla="*/ 378777 h 6107388"/>
                <a:gd name="connsiteX29" fmla="*/ 1869139 w 5215811"/>
                <a:gd name="connsiteY29" fmla="*/ 9 h 6107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215811" h="6107388">
                  <a:moveTo>
                    <a:pt x="1869139" y="9"/>
                  </a:moveTo>
                  <a:cubicBezTo>
                    <a:pt x="2160924" y="-706"/>
                    <a:pt x="2465752" y="43039"/>
                    <a:pt x="2791149" y="130229"/>
                  </a:cubicBezTo>
                  <a:cubicBezTo>
                    <a:pt x="3651198" y="360678"/>
                    <a:pt x="4339884" y="907924"/>
                    <a:pt x="4760307" y="1608408"/>
                  </a:cubicBezTo>
                  <a:cubicBezTo>
                    <a:pt x="5188180" y="2321320"/>
                    <a:pt x="5338357" y="3192822"/>
                    <a:pt x="5108574" y="4050383"/>
                  </a:cubicBezTo>
                  <a:cubicBezTo>
                    <a:pt x="4880820" y="4900373"/>
                    <a:pt x="4152841" y="5098512"/>
                    <a:pt x="3434916" y="5503134"/>
                  </a:cubicBezTo>
                  <a:cubicBezTo>
                    <a:pt x="2717099" y="5907783"/>
                    <a:pt x="2005568" y="6266474"/>
                    <a:pt x="1137841" y="6033968"/>
                  </a:cubicBezTo>
                  <a:cubicBezTo>
                    <a:pt x="783079" y="5938910"/>
                    <a:pt x="479573" y="5790114"/>
                    <a:pt x="217555" y="5598945"/>
                  </a:cubicBezTo>
                  <a:lnTo>
                    <a:pt x="0" y="5419622"/>
                  </a:lnTo>
                  <a:lnTo>
                    <a:pt x="0" y="4571683"/>
                  </a:lnTo>
                  <a:lnTo>
                    <a:pt x="18056" y="4599282"/>
                  </a:lnTo>
                  <a:cubicBezTo>
                    <a:pt x="124071" y="4746782"/>
                    <a:pt x="237002" y="4875718"/>
                    <a:pt x="358324" y="4988154"/>
                  </a:cubicBezTo>
                  <a:cubicBezTo>
                    <a:pt x="621323" y="5231809"/>
                    <a:pt x="923667" y="5396979"/>
                    <a:pt x="1282741" y="5493193"/>
                  </a:cubicBezTo>
                  <a:cubicBezTo>
                    <a:pt x="1573894" y="5571207"/>
                    <a:pt x="1856732" y="5563878"/>
                    <a:pt x="2172794" y="5470630"/>
                  </a:cubicBezTo>
                  <a:cubicBezTo>
                    <a:pt x="2498985" y="5374183"/>
                    <a:pt x="2832844" y="5193315"/>
                    <a:pt x="3146893" y="5016296"/>
                  </a:cubicBezTo>
                  <a:cubicBezTo>
                    <a:pt x="3293538" y="4933641"/>
                    <a:pt x="3436182" y="4861160"/>
                    <a:pt x="3574114" y="4791124"/>
                  </a:cubicBezTo>
                  <a:cubicBezTo>
                    <a:pt x="3841238" y="4655550"/>
                    <a:pt x="4071901" y="4538375"/>
                    <a:pt x="4244948" y="4392664"/>
                  </a:cubicBezTo>
                  <a:cubicBezTo>
                    <a:pt x="4405844" y="4257259"/>
                    <a:pt x="4501845" y="4106204"/>
                    <a:pt x="4556385" y="3902656"/>
                  </a:cubicBezTo>
                  <a:cubicBezTo>
                    <a:pt x="4649063" y="3556776"/>
                    <a:pt x="4669271" y="3203187"/>
                    <a:pt x="4616354" y="2851680"/>
                  </a:cubicBezTo>
                  <a:cubicBezTo>
                    <a:pt x="4565198" y="2511774"/>
                    <a:pt x="4448474" y="2188147"/>
                    <a:pt x="4269266" y="1889625"/>
                  </a:cubicBezTo>
                  <a:cubicBezTo>
                    <a:pt x="3907781" y="1287586"/>
                    <a:pt x="3331245" y="854780"/>
                    <a:pt x="2645976" y="671162"/>
                  </a:cubicBezTo>
                  <a:cubicBezTo>
                    <a:pt x="2278249" y="572630"/>
                    <a:pt x="1952074" y="540526"/>
                    <a:pt x="1648930" y="573017"/>
                  </a:cubicBezTo>
                  <a:cubicBezTo>
                    <a:pt x="1351746" y="604901"/>
                    <a:pt x="1064785" y="700731"/>
                    <a:pt x="771768" y="865882"/>
                  </a:cubicBezTo>
                  <a:cubicBezTo>
                    <a:pt x="568061" y="980657"/>
                    <a:pt x="486465" y="1058486"/>
                    <a:pt x="433617" y="1119441"/>
                  </a:cubicBezTo>
                  <a:cubicBezTo>
                    <a:pt x="358307" y="1206256"/>
                    <a:pt x="292149" y="1323808"/>
                    <a:pt x="200571" y="1486480"/>
                  </a:cubicBezTo>
                  <a:cubicBezTo>
                    <a:pt x="156644" y="1564432"/>
                    <a:pt x="106654" y="1653214"/>
                    <a:pt x="47077" y="1753604"/>
                  </a:cubicBezTo>
                  <a:lnTo>
                    <a:pt x="0" y="1831655"/>
                  </a:lnTo>
                  <a:lnTo>
                    <a:pt x="0" y="751112"/>
                  </a:lnTo>
                  <a:lnTo>
                    <a:pt x="6994" y="742614"/>
                  </a:lnTo>
                  <a:cubicBezTo>
                    <a:pt x="117721" y="617683"/>
                    <a:pt x="259696" y="505222"/>
                    <a:pt x="484047" y="378777"/>
                  </a:cubicBezTo>
                  <a:cubicBezTo>
                    <a:pt x="932751" y="125890"/>
                    <a:pt x="1382831" y="1200"/>
                    <a:pt x="1869139" y="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15" name="Freeform: Shape 14">
              <a:extLst>
                <a:ext uri="{FF2B5EF4-FFF2-40B4-BE49-F238E27FC236}">
                  <a16:creationId xmlns:a16="http://schemas.microsoft.com/office/drawing/2014/main" id="{4BBCC2F4-EFA7-4AF4-B538-AC4022D90F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319367"/>
              <a:ext cx="5217956" cy="6100079"/>
            </a:xfrm>
            <a:custGeom>
              <a:avLst/>
              <a:gdLst>
                <a:gd name="connsiteX0" fmla="*/ 1951393 w 5217956"/>
                <a:gd name="connsiteY0" fmla="*/ 82 h 6100079"/>
                <a:gd name="connsiteX1" fmla="*/ 2855177 w 5217956"/>
                <a:gd name="connsiteY1" fmla="*/ 125419 h 6100079"/>
                <a:gd name="connsiteX2" fmla="*/ 4779341 w 5217956"/>
                <a:gd name="connsiteY2" fmla="*/ 1591542 h 6100079"/>
                <a:gd name="connsiteX3" fmla="*/ 5108573 w 5217956"/>
                <a:gd name="connsiteY3" fmla="*/ 4028416 h 6100079"/>
                <a:gd name="connsiteX4" fmla="*/ 3459358 w 5217956"/>
                <a:gd name="connsiteY4" fmla="*/ 5487716 h 6100079"/>
                <a:gd name="connsiteX5" fmla="*/ 1203274 w 5217956"/>
                <a:gd name="connsiteY5" fmla="*/ 6029534 h 6100079"/>
                <a:gd name="connsiteX6" fmla="*/ 59920 w 5217956"/>
                <a:gd name="connsiteY6" fmla="*/ 5396467 h 6100079"/>
                <a:gd name="connsiteX7" fmla="*/ 0 w 5217956"/>
                <a:gd name="connsiteY7" fmla="*/ 5333382 h 6100079"/>
                <a:gd name="connsiteX8" fmla="*/ 0 w 5217956"/>
                <a:gd name="connsiteY8" fmla="*/ 4205833 h 6100079"/>
                <a:gd name="connsiteX9" fmla="*/ 58036 w 5217956"/>
                <a:gd name="connsiteY9" fmla="*/ 4310048 h 6100079"/>
                <a:gd name="connsiteX10" fmla="*/ 520779 w 5217956"/>
                <a:gd name="connsiteY10" fmla="*/ 4907591 h 6100079"/>
                <a:gd name="connsiteX11" fmla="*/ 1377154 w 5217956"/>
                <a:gd name="connsiteY11" fmla="*/ 5380604 h 6100079"/>
                <a:gd name="connsiteX12" fmla="*/ 3123340 w 5217956"/>
                <a:gd name="connsiteY12" fmla="*/ 4905715 h 6100079"/>
                <a:gd name="connsiteX13" fmla="*/ 3547863 w 5217956"/>
                <a:gd name="connsiteY13" fmla="*/ 4676342 h 6100079"/>
                <a:gd name="connsiteX14" fmla="*/ 4186753 w 5217956"/>
                <a:gd name="connsiteY14" fmla="*/ 4289376 h 6100079"/>
                <a:gd name="connsiteX15" fmla="*/ 4459565 w 5217956"/>
                <a:gd name="connsiteY15" fmla="*/ 3854399 h 6100079"/>
                <a:gd name="connsiteX16" fmla="*/ 4521015 w 5217956"/>
                <a:gd name="connsiteY16" fmla="*/ 2849377 h 6100079"/>
                <a:gd name="connsiteX17" fmla="*/ 4199723 w 5217956"/>
                <a:gd name="connsiteY17" fmla="*/ 1931213 h 6100079"/>
                <a:gd name="connsiteX18" fmla="*/ 2681217 w 5217956"/>
                <a:gd name="connsiteY18" fmla="*/ 774211 h 6100079"/>
                <a:gd name="connsiteX19" fmla="*/ 926547 w 5217956"/>
                <a:gd name="connsiteY19" fmla="*/ 967112 h 6100079"/>
                <a:gd name="connsiteX20" fmla="*/ 622677 w 5217956"/>
                <a:gd name="connsiteY20" fmla="*/ 1197863 h 6100079"/>
                <a:gd name="connsiteX21" fmla="*/ 404892 w 5217956"/>
                <a:gd name="connsiteY21" fmla="*/ 1547314 h 6100079"/>
                <a:gd name="connsiteX22" fmla="*/ 40135 w 5217956"/>
                <a:gd name="connsiteY22" fmla="*/ 2159090 h 6100079"/>
                <a:gd name="connsiteX23" fmla="*/ 0 w 5217956"/>
                <a:gd name="connsiteY23" fmla="*/ 2219367 h 6100079"/>
                <a:gd name="connsiteX24" fmla="*/ 0 w 5217956"/>
                <a:gd name="connsiteY24" fmla="*/ 915659 h 6100079"/>
                <a:gd name="connsiteX25" fmla="*/ 58609 w 5217956"/>
                <a:gd name="connsiteY25" fmla="*/ 828051 h 6100079"/>
                <a:gd name="connsiteX26" fmla="*/ 590688 w 5217956"/>
                <a:gd name="connsiteY26" fmla="*/ 385385 h 6100079"/>
                <a:gd name="connsiteX27" fmla="*/ 1951393 w 5217956"/>
                <a:gd name="connsiteY27" fmla="*/ 82 h 6100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217956" h="6100079">
                  <a:moveTo>
                    <a:pt x="1951393" y="82"/>
                  </a:moveTo>
                  <a:cubicBezTo>
                    <a:pt x="2237631" y="-2119"/>
                    <a:pt x="2536431" y="40011"/>
                    <a:pt x="2855177" y="125419"/>
                  </a:cubicBezTo>
                  <a:cubicBezTo>
                    <a:pt x="3697704" y="351173"/>
                    <a:pt x="4370490" y="894159"/>
                    <a:pt x="4779341" y="1591542"/>
                  </a:cubicBezTo>
                  <a:cubicBezTo>
                    <a:pt x="5195534" y="2301324"/>
                    <a:pt x="5338356" y="3170855"/>
                    <a:pt x="5108573" y="4028416"/>
                  </a:cubicBezTo>
                  <a:cubicBezTo>
                    <a:pt x="4880819" y="4878406"/>
                    <a:pt x="4165603" y="5079965"/>
                    <a:pt x="3459358" y="5487716"/>
                  </a:cubicBezTo>
                  <a:cubicBezTo>
                    <a:pt x="2753114" y="5895466"/>
                    <a:pt x="2053264" y="6257288"/>
                    <a:pt x="1203274" y="6029534"/>
                  </a:cubicBezTo>
                  <a:cubicBezTo>
                    <a:pt x="739884" y="5905369"/>
                    <a:pt x="366399" y="5685345"/>
                    <a:pt x="59920" y="5396467"/>
                  </a:cubicBezTo>
                  <a:lnTo>
                    <a:pt x="0" y="5333382"/>
                  </a:lnTo>
                  <a:lnTo>
                    <a:pt x="0" y="4205833"/>
                  </a:lnTo>
                  <a:lnTo>
                    <a:pt x="58036" y="4310048"/>
                  </a:lnTo>
                  <a:cubicBezTo>
                    <a:pt x="197935" y="4550245"/>
                    <a:pt x="350594" y="4747142"/>
                    <a:pt x="520779" y="4907591"/>
                  </a:cubicBezTo>
                  <a:cubicBezTo>
                    <a:pt x="763600" y="5136565"/>
                    <a:pt x="1043821" y="5291288"/>
                    <a:pt x="1377154" y="5380604"/>
                  </a:cubicBezTo>
                  <a:cubicBezTo>
                    <a:pt x="1963029" y="5537589"/>
                    <a:pt x="2470519" y="5282804"/>
                    <a:pt x="3123340" y="4905715"/>
                  </a:cubicBezTo>
                  <a:cubicBezTo>
                    <a:pt x="3269800" y="4821157"/>
                    <a:pt x="3411134" y="4747512"/>
                    <a:pt x="3547863" y="4676342"/>
                  </a:cubicBezTo>
                  <a:cubicBezTo>
                    <a:pt x="3804497" y="4542710"/>
                    <a:pt x="4026085" y="4427393"/>
                    <a:pt x="4186753" y="4289376"/>
                  </a:cubicBezTo>
                  <a:cubicBezTo>
                    <a:pt x="4329009" y="4167293"/>
                    <a:pt x="4410589" y="4037181"/>
                    <a:pt x="4459565" y="3854399"/>
                  </a:cubicBezTo>
                  <a:cubicBezTo>
                    <a:pt x="4548302" y="3523229"/>
                    <a:pt x="4568981" y="3185183"/>
                    <a:pt x="4521015" y="2849377"/>
                  </a:cubicBezTo>
                  <a:cubicBezTo>
                    <a:pt x="4474709" y="2524680"/>
                    <a:pt x="4366564" y="2215756"/>
                    <a:pt x="4199723" y="1931213"/>
                  </a:cubicBezTo>
                  <a:cubicBezTo>
                    <a:pt x="3863270" y="1357325"/>
                    <a:pt x="3323982" y="946439"/>
                    <a:pt x="2681217" y="774211"/>
                  </a:cubicBezTo>
                  <a:cubicBezTo>
                    <a:pt x="2001139" y="591984"/>
                    <a:pt x="1476322" y="649699"/>
                    <a:pt x="926547" y="967112"/>
                  </a:cubicBezTo>
                  <a:cubicBezTo>
                    <a:pt x="740730" y="1074393"/>
                    <a:pt x="668642" y="1143989"/>
                    <a:pt x="622677" y="1197863"/>
                  </a:cubicBezTo>
                  <a:cubicBezTo>
                    <a:pt x="555599" y="1276450"/>
                    <a:pt x="492360" y="1390031"/>
                    <a:pt x="404892" y="1547314"/>
                  </a:cubicBezTo>
                  <a:cubicBezTo>
                    <a:pt x="317047" y="1705133"/>
                    <a:pt x="204816" y="1906756"/>
                    <a:pt x="40135" y="2159090"/>
                  </a:cubicBezTo>
                  <a:lnTo>
                    <a:pt x="0" y="2219367"/>
                  </a:lnTo>
                  <a:lnTo>
                    <a:pt x="0" y="915659"/>
                  </a:lnTo>
                  <a:lnTo>
                    <a:pt x="58609" y="828051"/>
                  </a:lnTo>
                  <a:cubicBezTo>
                    <a:pt x="177453" y="670481"/>
                    <a:pt x="325846" y="538291"/>
                    <a:pt x="590688" y="385385"/>
                  </a:cubicBezTo>
                  <a:cubicBezTo>
                    <a:pt x="1032158" y="130559"/>
                    <a:pt x="1474329" y="3750"/>
                    <a:pt x="1951393" y="8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16" name="Freeform: Shape 15">
              <a:extLst>
                <a:ext uri="{FF2B5EF4-FFF2-40B4-BE49-F238E27FC236}">
                  <a16:creationId xmlns:a16="http://schemas.microsoft.com/office/drawing/2014/main" id="{2A9D1364-B6A3-44CB-9FBA-C528F0CE90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319367"/>
              <a:ext cx="5217957" cy="6100079"/>
            </a:xfrm>
            <a:custGeom>
              <a:avLst/>
              <a:gdLst>
                <a:gd name="connsiteX0" fmla="*/ 1951394 w 5217957"/>
                <a:gd name="connsiteY0" fmla="*/ 82 h 6100079"/>
                <a:gd name="connsiteX1" fmla="*/ 2855178 w 5217957"/>
                <a:gd name="connsiteY1" fmla="*/ 125419 h 6100079"/>
                <a:gd name="connsiteX2" fmla="*/ 4779341 w 5217957"/>
                <a:gd name="connsiteY2" fmla="*/ 1591542 h 6100079"/>
                <a:gd name="connsiteX3" fmla="*/ 5108574 w 5217957"/>
                <a:gd name="connsiteY3" fmla="*/ 4028416 h 6100079"/>
                <a:gd name="connsiteX4" fmla="*/ 3459359 w 5217957"/>
                <a:gd name="connsiteY4" fmla="*/ 5487716 h 6100079"/>
                <a:gd name="connsiteX5" fmla="*/ 1203275 w 5217957"/>
                <a:gd name="connsiteY5" fmla="*/ 6029534 h 6100079"/>
                <a:gd name="connsiteX6" fmla="*/ 59921 w 5217957"/>
                <a:gd name="connsiteY6" fmla="*/ 5396467 h 6100079"/>
                <a:gd name="connsiteX7" fmla="*/ 0 w 5217957"/>
                <a:gd name="connsiteY7" fmla="*/ 5333381 h 6100079"/>
                <a:gd name="connsiteX8" fmla="*/ 0 w 5217957"/>
                <a:gd name="connsiteY8" fmla="*/ 4427327 h 6100079"/>
                <a:gd name="connsiteX9" fmla="*/ 112056 w 5217957"/>
                <a:gd name="connsiteY9" fmla="*/ 4602502 h 6100079"/>
                <a:gd name="connsiteX10" fmla="*/ 443875 w 5217957"/>
                <a:gd name="connsiteY10" fmla="*/ 4989110 h 6100079"/>
                <a:gd name="connsiteX11" fmla="*/ 1348175 w 5217957"/>
                <a:gd name="connsiteY11" fmla="*/ 5488759 h 6100079"/>
                <a:gd name="connsiteX12" fmla="*/ 2221463 w 5217957"/>
                <a:gd name="connsiteY12" fmla="*/ 5461704 h 6100079"/>
                <a:gd name="connsiteX13" fmla="*/ 3179339 w 5217957"/>
                <a:gd name="connsiteY13" fmla="*/ 5003023 h 6100079"/>
                <a:gd name="connsiteX14" fmla="*/ 3599638 w 5217957"/>
                <a:gd name="connsiteY14" fmla="*/ 4775996 h 6100079"/>
                <a:gd name="connsiteX15" fmla="*/ 4259765 w 5217957"/>
                <a:gd name="connsiteY15" fmla="*/ 4374667 h 6100079"/>
                <a:gd name="connsiteX16" fmla="*/ 4567742 w 5217957"/>
                <a:gd name="connsiteY16" fmla="*/ 3883732 h 6100079"/>
                <a:gd name="connsiteX17" fmla="*/ 4631929 w 5217957"/>
                <a:gd name="connsiteY17" fmla="*/ 2833886 h 6100079"/>
                <a:gd name="connsiteX18" fmla="*/ 4296412 w 5217957"/>
                <a:gd name="connsiteY18" fmla="*/ 1874932 h 6100079"/>
                <a:gd name="connsiteX19" fmla="*/ 2710219 w 5217957"/>
                <a:gd name="connsiteY19" fmla="*/ 666410 h 6100079"/>
                <a:gd name="connsiteX20" fmla="*/ 1732642 w 5217957"/>
                <a:gd name="connsiteY20" fmla="*/ 573480 h 6100079"/>
                <a:gd name="connsiteX21" fmla="*/ 870621 w 5217957"/>
                <a:gd name="connsiteY21" fmla="*/ 870402 h 6100079"/>
                <a:gd name="connsiteX22" fmla="*/ 537555 w 5217957"/>
                <a:gd name="connsiteY22" fmla="*/ 1125324 h 6100079"/>
                <a:gd name="connsiteX23" fmla="*/ 306995 w 5217957"/>
                <a:gd name="connsiteY23" fmla="*/ 1493030 h 6100079"/>
                <a:gd name="connsiteX24" fmla="*/ 23579 w 5217957"/>
                <a:gd name="connsiteY24" fmla="*/ 1977465 h 6100079"/>
                <a:gd name="connsiteX25" fmla="*/ 0 w 5217957"/>
                <a:gd name="connsiteY25" fmla="*/ 2014291 h 6100079"/>
                <a:gd name="connsiteX26" fmla="*/ 0 w 5217957"/>
                <a:gd name="connsiteY26" fmla="*/ 915660 h 6100079"/>
                <a:gd name="connsiteX27" fmla="*/ 58609 w 5217957"/>
                <a:gd name="connsiteY27" fmla="*/ 828051 h 6100079"/>
                <a:gd name="connsiteX28" fmla="*/ 590689 w 5217957"/>
                <a:gd name="connsiteY28" fmla="*/ 385385 h 6100079"/>
                <a:gd name="connsiteX29" fmla="*/ 1951394 w 5217957"/>
                <a:gd name="connsiteY29" fmla="*/ 82 h 6100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217957" h="6100079">
                  <a:moveTo>
                    <a:pt x="1951394" y="82"/>
                  </a:moveTo>
                  <a:cubicBezTo>
                    <a:pt x="2237632" y="-2119"/>
                    <a:pt x="2536431" y="40011"/>
                    <a:pt x="2855178" y="125419"/>
                  </a:cubicBezTo>
                  <a:cubicBezTo>
                    <a:pt x="3697704" y="351173"/>
                    <a:pt x="4370491" y="894159"/>
                    <a:pt x="4779341" y="1591542"/>
                  </a:cubicBezTo>
                  <a:cubicBezTo>
                    <a:pt x="5195535" y="2301324"/>
                    <a:pt x="5338357" y="3170855"/>
                    <a:pt x="5108574" y="4028416"/>
                  </a:cubicBezTo>
                  <a:cubicBezTo>
                    <a:pt x="4880820" y="4878406"/>
                    <a:pt x="4165604" y="5079965"/>
                    <a:pt x="3459359" y="5487716"/>
                  </a:cubicBezTo>
                  <a:cubicBezTo>
                    <a:pt x="2753115" y="5895466"/>
                    <a:pt x="2053265" y="6257288"/>
                    <a:pt x="1203275" y="6029534"/>
                  </a:cubicBezTo>
                  <a:cubicBezTo>
                    <a:pt x="739885" y="5905369"/>
                    <a:pt x="366400" y="5685345"/>
                    <a:pt x="59921" y="5396467"/>
                  </a:cubicBezTo>
                  <a:lnTo>
                    <a:pt x="0" y="5333381"/>
                  </a:lnTo>
                  <a:lnTo>
                    <a:pt x="0" y="4427327"/>
                  </a:lnTo>
                  <a:lnTo>
                    <a:pt x="112056" y="4602502"/>
                  </a:lnTo>
                  <a:cubicBezTo>
                    <a:pt x="215300" y="4749260"/>
                    <a:pt x="325419" y="4877443"/>
                    <a:pt x="443875" y="4989110"/>
                  </a:cubicBezTo>
                  <a:cubicBezTo>
                    <a:pt x="700709" y="5231113"/>
                    <a:pt x="996455" y="5394516"/>
                    <a:pt x="1348175" y="5488759"/>
                  </a:cubicBezTo>
                  <a:cubicBezTo>
                    <a:pt x="1633379" y="5565179"/>
                    <a:pt x="1910917" y="5556430"/>
                    <a:pt x="2221463" y="5461704"/>
                  </a:cubicBezTo>
                  <a:cubicBezTo>
                    <a:pt x="2541923" y="5363721"/>
                    <a:pt x="2870374" y="5181404"/>
                    <a:pt x="3179339" y="5003023"/>
                  </a:cubicBezTo>
                  <a:cubicBezTo>
                    <a:pt x="3323713" y="4919760"/>
                    <a:pt x="3463978" y="4846641"/>
                    <a:pt x="3599638" y="4775996"/>
                  </a:cubicBezTo>
                  <a:cubicBezTo>
                    <a:pt x="3862436" y="4639263"/>
                    <a:pt x="4089314" y="4521074"/>
                    <a:pt x="4259765" y="4374667"/>
                  </a:cubicBezTo>
                  <a:cubicBezTo>
                    <a:pt x="4418282" y="4238625"/>
                    <a:pt x="4513201" y="4087280"/>
                    <a:pt x="4567742" y="3883732"/>
                  </a:cubicBezTo>
                  <a:cubicBezTo>
                    <a:pt x="4660420" y="3537853"/>
                    <a:pt x="4682033" y="3184640"/>
                    <a:pt x="4631929" y="2833886"/>
                  </a:cubicBezTo>
                  <a:cubicBezTo>
                    <a:pt x="4583584" y="2494734"/>
                    <a:pt x="4470646" y="2172121"/>
                    <a:pt x="4296412" y="1874932"/>
                  </a:cubicBezTo>
                  <a:cubicBezTo>
                    <a:pt x="3944879" y="1275559"/>
                    <a:pt x="3381537" y="846289"/>
                    <a:pt x="2710219" y="666410"/>
                  </a:cubicBezTo>
                  <a:cubicBezTo>
                    <a:pt x="2349955" y="569877"/>
                    <a:pt x="2030161" y="539483"/>
                    <a:pt x="1732642" y="573480"/>
                  </a:cubicBezTo>
                  <a:cubicBezTo>
                    <a:pt x="1440866" y="606814"/>
                    <a:pt x="1158880" y="703976"/>
                    <a:pt x="870621" y="870402"/>
                  </a:cubicBezTo>
                  <a:cubicBezTo>
                    <a:pt x="670160" y="986048"/>
                    <a:pt x="589753" y="1064195"/>
                    <a:pt x="537555" y="1125324"/>
                  </a:cubicBezTo>
                  <a:cubicBezTo>
                    <a:pt x="463218" y="1212400"/>
                    <a:pt x="397708" y="1330125"/>
                    <a:pt x="306995" y="1493030"/>
                  </a:cubicBezTo>
                  <a:cubicBezTo>
                    <a:pt x="234596" y="1623167"/>
                    <a:pt x="145436" y="1783409"/>
                    <a:pt x="23579" y="1977465"/>
                  </a:cubicBezTo>
                  <a:lnTo>
                    <a:pt x="0" y="2014291"/>
                  </a:lnTo>
                  <a:lnTo>
                    <a:pt x="0" y="915660"/>
                  </a:lnTo>
                  <a:lnTo>
                    <a:pt x="58609" y="828051"/>
                  </a:lnTo>
                  <a:cubicBezTo>
                    <a:pt x="177453" y="670481"/>
                    <a:pt x="325847" y="538291"/>
                    <a:pt x="590689" y="385385"/>
                  </a:cubicBezTo>
                  <a:cubicBezTo>
                    <a:pt x="1032159" y="130559"/>
                    <a:pt x="1474330" y="3750"/>
                    <a:pt x="1951394" y="8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grpSp>
      <p:sp>
        <p:nvSpPr>
          <p:cNvPr id="3" name="Pladsholder til indhold 2">
            <a:extLst>
              <a:ext uri="{FF2B5EF4-FFF2-40B4-BE49-F238E27FC236}">
                <a16:creationId xmlns:a16="http://schemas.microsoft.com/office/drawing/2014/main" id="{747BAA6F-9FF0-D4FC-44F3-C4E66A407D2A}"/>
              </a:ext>
            </a:extLst>
          </p:cNvPr>
          <p:cNvSpPr>
            <a:spLocks noGrp="1"/>
          </p:cNvSpPr>
          <p:nvPr>
            <p:ph idx="1"/>
          </p:nvPr>
        </p:nvSpPr>
        <p:spPr>
          <a:xfrm>
            <a:off x="6172200" y="804672"/>
            <a:ext cx="5221224" cy="5230368"/>
          </a:xfrm>
        </p:spPr>
        <p:txBody>
          <a:bodyPr vert="horz" lIns="91440" tIns="45720" rIns="91440" bIns="45720" rtlCol="0" anchor="ctr">
            <a:normAutofit/>
          </a:bodyPr>
          <a:lstStyle/>
          <a:p>
            <a:r>
              <a:rPr lang="da-DK" sz="1800" b="1" dirty="0">
                <a:solidFill>
                  <a:schemeClr val="tx2"/>
                </a:solidFill>
                <a:ea typeface="+mn-lt"/>
                <a:cs typeface="+mn-lt"/>
              </a:rPr>
              <a:t>Typer af angreb</a:t>
            </a:r>
          </a:p>
          <a:p>
            <a:r>
              <a:rPr lang="da-DK" sz="1800" dirty="0">
                <a:solidFill>
                  <a:schemeClr val="tx2"/>
                </a:solidFill>
                <a:ea typeface="+mn-lt"/>
                <a:cs typeface="+mn-lt"/>
              </a:rPr>
              <a:t> E-mail, SMS, telefon, sociale medier, kalender </a:t>
            </a:r>
            <a:r>
              <a:rPr lang="da-DK" sz="1800" dirty="0" err="1">
                <a:solidFill>
                  <a:schemeClr val="tx2"/>
                </a:solidFill>
                <a:ea typeface="+mn-lt"/>
                <a:cs typeface="+mn-lt"/>
              </a:rPr>
              <a:t>invites</a:t>
            </a:r>
            <a:r>
              <a:rPr lang="da-DK" sz="1800" dirty="0">
                <a:solidFill>
                  <a:schemeClr val="tx2"/>
                </a:solidFill>
                <a:ea typeface="+mn-lt"/>
                <a:cs typeface="+mn-lt"/>
              </a:rPr>
              <a:t>, QR-koder og MFA-spam.</a:t>
            </a:r>
          </a:p>
          <a:p>
            <a:endParaRPr lang="da-DK" sz="1800" dirty="0">
              <a:solidFill>
                <a:schemeClr val="tx2"/>
              </a:solidFill>
              <a:ea typeface="+mn-lt"/>
              <a:cs typeface="+mn-lt"/>
            </a:endParaRPr>
          </a:p>
          <a:p>
            <a:r>
              <a:rPr lang="da-DK" sz="1800" b="1" dirty="0">
                <a:solidFill>
                  <a:schemeClr val="tx2"/>
                </a:solidFill>
                <a:ea typeface="+mn-lt"/>
                <a:cs typeface="+mn-lt"/>
              </a:rPr>
              <a:t>Hvordan det kan påvirke virksomheden</a:t>
            </a:r>
          </a:p>
          <a:p>
            <a:r>
              <a:rPr lang="da-DK" sz="1800" dirty="0">
                <a:solidFill>
                  <a:schemeClr val="tx2"/>
                </a:solidFill>
                <a:ea typeface="+mn-lt"/>
                <a:cs typeface="+mn-lt"/>
              </a:rPr>
              <a:t>Økonomisk tab: CEO-svindel, ændrede kontooplysninger, gavekortsvindel.</a:t>
            </a:r>
          </a:p>
          <a:p>
            <a:r>
              <a:rPr lang="da-DK" sz="1800" dirty="0">
                <a:solidFill>
                  <a:schemeClr val="tx2"/>
                </a:solidFill>
                <a:ea typeface="+mn-lt"/>
                <a:cs typeface="+mn-lt"/>
              </a:rPr>
              <a:t>Databrud: kompromitterede brugere → adgang til e-mail, dokumenter, kundedata.</a:t>
            </a:r>
          </a:p>
          <a:p>
            <a:r>
              <a:rPr lang="da-DK" sz="1800" dirty="0" err="1">
                <a:solidFill>
                  <a:schemeClr val="tx2"/>
                </a:solidFill>
                <a:ea typeface="+mn-lt"/>
                <a:cs typeface="+mn-lt"/>
              </a:rPr>
              <a:t>Ransomware</a:t>
            </a:r>
            <a:r>
              <a:rPr lang="da-DK" sz="1800" dirty="0">
                <a:solidFill>
                  <a:schemeClr val="tx2"/>
                </a:solidFill>
                <a:ea typeface="+mn-lt"/>
                <a:cs typeface="+mn-lt"/>
              </a:rPr>
              <a:t>/kædeangreb: initialt klik → bagdør → laterale bevægelser → kryptering.</a:t>
            </a:r>
          </a:p>
          <a:p>
            <a:r>
              <a:rPr lang="da-DK" sz="1800" dirty="0">
                <a:solidFill>
                  <a:schemeClr val="tx2"/>
                </a:solidFill>
                <a:ea typeface="+mn-lt"/>
                <a:cs typeface="+mn-lt"/>
              </a:rPr>
              <a:t>Driftsforstyrrelser: nedetid, genskabelse fra backup, afbrudte projekter.</a:t>
            </a:r>
          </a:p>
          <a:p>
            <a:r>
              <a:rPr lang="da-DK" sz="1800" dirty="0">
                <a:solidFill>
                  <a:schemeClr val="tx2"/>
                </a:solidFill>
                <a:ea typeface="+mn-lt"/>
                <a:cs typeface="+mn-lt"/>
              </a:rPr>
              <a:t>Compliance/omdømme: GDPR-underretning, bøder, tab af tillid.</a:t>
            </a:r>
          </a:p>
          <a:p>
            <a:endParaRPr lang="da-DK" sz="1800" dirty="0">
              <a:solidFill>
                <a:schemeClr val="tx2"/>
              </a:solidFill>
              <a:ea typeface="+mn-lt"/>
              <a:cs typeface="+mn-lt"/>
            </a:endParaRPr>
          </a:p>
          <a:p>
            <a:endParaRPr lang="da-DK" sz="1800" b="1" dirty="0">
              <a:solidFill>
                <a:schemeClr val="tx2"/>
              </a:solidFill>
              <a:ea typeface="+mn-lt"/>
              <a:cs typeface="+mn-lt"/>
            </a:endParaRPr>
          </a:p>
          <a:p>
            <a:endParaRPr lang="da-DK" sz="1800" dirty="0">
              <a:solidFill>
                <a:schemeClr val="tx2"/>
              </a:solidFill>
              <a:latin typeface="Lucida Sans"/>
            </a:endParaRPr>
          </a:p>
          <a:p>
            <a:endParaRPr lang="da-DK" sz="1800" dirty="0">
              <a:solidFill>
                <a:schemeClr val="tx2"/>
              </a:solidFill>
            </a:endParaRPr>
          </a:p>
        </p:txBody>
      </p:sp>
      <p:pic>
        <p:nvPicPr>
          <p:cNvPr id="112" name="Billede 4" descr="Et billede, der indeholder sort, mørke&#10;&#10;AI-genereret indhold kan være ukorrekt.">
            <a:extLst>
              <a:ext uri="{FF2B5EF4-FFF2-40B4-BE49-F238E27FC236}">
                <a16:creationId xmlns:a16="http://schemas.microsoft.com/office/drawing/2014/main" id="{AA02AF70-908C-F28B-3D66-52598E4ABE3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2158819" y="1512419"/>
            <a:ext cx="1571043" cy="1571043"/>
          </a:xfrm>
          <a:prstGeom prst="rect">
            <a:avLst/>
          </a:prstGeom>
        </p:spPr>
      </p:pic>
      <p:grpSp>
        <p:nvGrpSpPr>
          <p:cNvPr id="127" name="Group 126">
            <a:extLst>
              <a:ext uri="{FF2B5EF4-FFF2-40B4-BE49-F238E27FC236}">
                <a16:creationId xmlns:a16="http://schemas.microsoft.com/office/drawing/2014/main" id="{904AE893-8904-AC5B-173F-7750C16C90E3}"/>
              </a:ext>
            </a:extLst>
          </p:cNvPr>
          <p:cNvGrpSpPr/>
          <p:nvPr/>
        </p:nvGrpSpPr>
        <p:grpSpPr>
          <a:xfrm>
            <a:off x="652081" y="1662113"/>
            <a:ext cx="2436953" cy="2764207"/>
            <a:chOff x="652081" y="1662113"/>
            <a:chExt cx="2436953" cy="2764207"/>
          </a:xfrm>
        </p:grpSpPr>
        <p:grpSp>
          <p:nvGrpSpPr>
            <p:cNvPr id="22" name="Group 21">
              <a:extLst>
                <a:ext uri="{FF2B5EF4-FFF2-40B4-BE49-F238E27FC236}">
                  <a16:creationId xmlns:a16="http://schemas.microsoft.com/office/drawing/2014/main" id="{420600BF-3F62-2E94-0B14-8FD64C09E7A2}"/>
                </a:ext>
              </a:extLst>
            </p:cNvPr>
            <p:cNvGrpSpPr/>
            <p:nvPr/>
          </p:nvGrpSpPr>
          <p:grpSpPr>
            <a:xfrm rot="3516175">
              <a:off x="1372221" y="2184547"/>
              <a:ext cx="1235621" cy="2112264"/>
              <a:chOff x="4138307" y="815655"/>
              <a:chExt cx="1235621" cy="2112264"/>
            </a:xfrm>
            <a:solidFill>
              <a:schemeClr val="bg1">
                <a:lumMod val="85000"/>
              </a:schemeClr>
            </a:solidFill>
          </p:grpSpPr>
          <p:sp>
            <p:nvSpPr>
              <p:cNvPr id="4" name="Rectangle 3">
                <a:extLst>
                  <a:ext uri="{FF2B5EF4-FFF2-40B4-BE49-F238E27FC236}">
                    <a16:creationId xmlns:a16="http://schemas.microsoft.com/office/drawing/2014/main" id="{B1B2E31B-CB59-A7DC-99B3-86C03823D902}"/>
                  </a:ext>
                </a:extLst>
              </p:cNvPr>
              <p:cNvSpPr/>
              <p:nvPr/>
            </p:nvSpPr>
            <p:spPr>
              <a:xfrm>
                <a:off x="4138612" y="1364295"/>
                <a:ext cx="1235316" cy="1563624"/>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a-DK"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11" name="Freeform: Shape 10">
                <a:extLst>
                  <a:ext uri="{FF2B5EF4-FFF2-40B4-BE49-F238E27FC236}">
                    <a16:creationId xmlns:a16="http://schemas.microsoft.com/office/drawing/2014/main" id="{50FC0401-B48D-C4C5-87B7-D1E54B80C1BA}"/>
                  </a:ext>
                </a:extLst>
              </p:cNvPr>
              <p:cNvSpPr/>
              <p:nvPr/>
            </p:nvSpPr>
            <p:spPr>
              <a:xfrm>
                <a:off x="4138307" y="815655"/>
                <a:ext cx="1235621" cy="548640"/>
              </a:xfrm>
              <a:custGeom>
                <a:avLst/>
                <a:gdLst>
                  <a:gd name="connsiteX0" fmla="*/ 624991 w 1249984"/>
                  <a:gd name="connsiteY0" fmla="*/ 202962 h 548640"/>
                  <a:gd name="connsiteX1" fmla="*/ 555445 w 1249984"/>
                  <a:gd name="connsiteY1" fmla="*/ 274320 h 548640"/>
                  <a:gd name="connsiteX2" fmla="*/ 624991 w 1249984"/>
                  <a:gd name="connsiteY2" fmla="*/ 345678 h 548640"/>
                  <a:gd name="connsiteX3" fmla="*/ 694537 w 1249984"/>
                  <a:gd name="connsiteY3" fmla="*/ 274320 h 548640"/>
                  <a:gd name="connsiteX4" fmla="*/ 624991 w 1249984"/>
                  <a:gd name="connsiteY4" fmla="*/ 202962 h 548640"/>
                  <a:gd name="connsiteX5" fmla="*/ 624992 w 1249984"/>
                  <a:gd name="connsiteY5" fmla="*/ 0 h 548640"/>
                  <a:gd name="connsiteX6" fmla="*/ 1249984 w 1249984"/>
                  <a:gd name="connsiteY6" fmla="*/ 548640 h 548640"/>
                  <a:gd name="connsiteX7" fmla="*/ 0 w 1249984"/>
                  <a:gd name="connsiteY7" fmla="*/ 548640 h 548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9984" h="548640">
                    <a:moveTo>
                      <a:pt x="624991" y="202962"/>
                    </a:moveTo>
                    <a:cubicBezTo>
                      <a:pt x="586582" y="202962"/>
                      <a:pt x="555445" y="234910"/>
                      <a:pt x="555445" y="274320"/>
                    </a:cubicBezTo>
                    <a:cubicBezTo>
                      <a:pt x="555445" y="313730"/>
                      <a:pt x="586582" y="345678"/>
                      <a:pt x="624991" y="345678"/>
                    </a:cubicBezTo>
                    <a:cubicBezTo>
                      <a:pt x="663400" y="345678"/>
                      <a:pt x="694537" y="313730"/>
                      <a:pt x="694537" y="274320"/>
                    </a:cubicBezTo>
                    <a:cubicBezTo>
                      <a:pt x="694537" y="234910"/>
                      <a:pt x="663400" y="202962"/>
                      <a:pt x="624991" y="202962"/>
                    </a:cubicBezTo>
                    <a:close/>
                    <a:moveTo>
                      <a:pt x="624992" y="0"/>
                    </a:moveTo>
                    <a:lnTo>
                      <a:pt x="1249984" y="548640"/>
                    </a:lnTo>
                    <a:lnTo>
                      <a:pt x="0" y="548640"/>
                    </a:lnTo>
                    <a:close/>
                  </a:path>
                </a:pathLst>
              </a:custGeom>
              <a:grp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a-DK"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grpSp>
        <p:cxnSp>
          <p:nvCxnSpPr>
            <p:cNvPr id="24" name="Straight Connector 23">
              <a:extLst>
                <a:ext uri="{FF2B5EF4-FFF2-40B4-BE49-F238E27FC236}">
                  <a16:creationId xmlns:a16="http://schemas.microsoft.com/office/drawing/2014/main" id="{5676D899-0577-A954-B409-B640C2ECFB23}"/>
                </a:ext>
              </a:extLst>
            </p:cNvPr>
            <p:cNvCxnSpPr>
              <a:cxnSpLocks/>
            </p:cNvCxnSpPr>
            <p:nvPr/>
          </p:nvCxnSpPr>
          <p:spPr>
            <a:xfrm rot="3516175">
              <a:off x="2494232" y="2824472"/>
              <a:ext cx="634935" cy="554669"/>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grpSp>
          <p:nvGrpSpPr>
            <p:cNvPr id="115" name="Group 114">
              <a:extLst>
                <a:ext uri="{FF2B5EF4-FFF2-40B4-BE49-F238E27FC236}">
                  <a16:creationId xmlns:a16="http://schemas.microsoft.com/office/drawing/2014/main" id="{78AC02B9-6C3E-5972-0B4B-7BE80135B29E}"/>
                </a:ext>
              </a:extLst>
            </p:cNvPr>
            <p:cNvGrpSpPr/>
            <p:nvPr/>
          </p:nvGrpSpPr>
          <p:grpSpPr>
            <a:xfrm>
              <a:off x="652081" y="2265665"/>
              <a:ext cx="2207613" cy="2160655"/>
              <a:chOff x="652081" y="2265665"/>
              <a:chExt cx="2207613" cy="2160655"/>
            </a:xfrm>
          </p:grpSpPr>
          <p:cxnSp>
            <p:nvCxnSpPr>
              <p:cNvPr id="26" name="Straight Connector 25">
                <a:extLst>
                  <a:ext uri="{FF2B5EF4-FFF2-40B4-BE49-F238E27FC236}">
                    <a16:creationId xmlns:a16="http://schemas.microsoft.com/office/drawing/2014/main" id="{900E3029-B011-FCBF-D77D-0F66409000E4}"/>
                  </a:ext>
                </a:extLst>
              </p:cNvPr>
              <p:cNvCxnSpPr>
                <a:cxnSpLocks/>
              </p:cNvCxnSpPr>
              <p:nvPr/>
            </p:nvCxnSpPr>
            <p:spPr>
              <a:xfrm rot="3516175" flipH="1">
                <a:off x="2188631" y="2300251"/>
                <a:ext cx="617811" cy="548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7" name="Straight Connector 26">
                <a:extLst>
                  <a:ext uri="{FF2B5EF4-FFF2-40B4-BE49-F238E27FC236}">
                    <a16:creationId xmlns:a16="http://schemas.microsoft.com/office/drawing/2014/main" id="{5E3887C3-7492-B84D-46C6-9842399F3CB9}"/>
                  </a:ext>
                </a:extLst>
              </p:cNvPr>
              <p:cNvCxnSpPr>
                <a:cxnSpLocks/>
              </p:cNvCxnSpPr>
              <p:nvPr/>
            </p:nvCxnSpPr>
            <p:spPr>
              <a:xfrm rot="3516175" flipH="1">
                <a:off x="1437231" y="2077387"/>
                <a:ext cx="306" cy="1570606"/>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8" name="Straight Connector 57">
                <a:extLst>
                  <a:ext uri="{FF2B5EF4-FFF2-40B4-BE49-F238E27FC236}">
                    <a16:creationId xmlns:a16="http://schemas.microsoft.com/office/drawing/2014/main" id="{5F0DD70A-7EE2-81DD-F910-413EDFB43367}"/>
                  </a:ext>
                </a:extLst>
              </p:cNvPr>
              <p:cNvCxnSpPr>
                <a:cxnSpLocks/>
              </p:cNvCxnSpPr>
              <p:nvPr/>
            </p:nvCxnSpPr>
            <p:spPr>
              <a:xfrm rot="3516175">
                <a:off x="2077882" y="3137004"/>
                <a:ext cx="0" cy="1563624"/>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1" name="Straight Connector 60">
                <a:extLst>
                  <a:ext uri="{FF2B5EF4-FFF2-40B4-BE49-F238E27FC236}">
                    <a16:creationId xmlns:a16="http://schemas.microsoft.com/office/drawing/2014/main" id="{7CE28EAB-5C27-B29C-5444-843B3245B64E}"/>
                  </a:ext>
                </a:extLst>
              </p:cNvPr>
              <p:cNvCxnSpPr>
                <a:cxnSpLocks/>
              </p:cNvCxnSpPr>
              <p:nvPr/>
            </p:nvCxnSpPr>
            <p:spPr>
              <a:xfrm rot="3516175" flipH="1">
                <a:off x="461381" y="3798781"/>
                <a:ext cx="1254059" cy="1019"/>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sp>
            <p:nvSpPr>
              <p:cNvPr id="75" name="Oval 74">
                <a:extLst>
                  <a:ext uri="{FF2B5EF4-FFF2-40B4-BE49-F238E27FC236}">
                    <a16:creationId xmlns:a16="http://schemas.microsoft.com/office/drawing/2014/main" id="{D0F72A2C-2EB0-CBD8-9170-3E71A577DE15}"/>
                  </a:ext>
                </a:extLst>
              </p:cNvPr>
              <p:cNvSpPr/>
              <p:nvPr/>
            </p:nvSpPr>
            <p:spPr>
              <a:xfrm rot="3516175">
                <a:off x="2593993" y="2768634"/>
                <a:ext cx="128946" cy="139226"/>
              </a:xfrm>
              <a:prstGeom prst="ellipse">
                <a:avLst/>
              </a:prstGeom>
              <a:noFill/>
              <a:ln>
                <a:solidFill>
                  <a:schemeClr val="tx1">
                    <a:lumMod val="65000"/>
                    <a:lumOff val="3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a-DK"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cxnSp>
            <p:nvCxnSpPr>
              <p:cNvPr id="40" name="Straight Connector 39">
                <a:extLst>
                  <a:ext uri="{FF2B5EF4-FFF2-40B4-BE49-F238E27FC236}">
                    <a16:creationId xmlns:a16="http://schemas.microsoft.com/office/drawing/2014/main" id="{520FA94C-58B4-8235-93E8-35B51671C668}"/>
                  </a:ext>
                </a:extLst>
              </p:cNvPr>
              <p:cNvCxnSpPr>
                <a:cxnSpLocks/>
                <a:stCxn id="11" idx="0"/>
                <a:endCxn id="11" idx="0"/>
              </p:cNvCxnSpPr>
              <p:nvPr/>
            </p:nvCxnSpPr>
            <p:spPr>
              <a:xfrm>
                <a:off x="2718278" y="2796205"/>
                <a:ext cx="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grpSp>
        <p:pic>
          <p:nvPicPr>
            <p:cNvPr id="5" name="Billede 4" descr="Et billede, der indeholder sort, mørke&#10;&#10;AI-genereret indhold kan være ukorrekt.">
              <a:extLst>
                <a:ext uri="{FF2B5EF4-FFF2-40B4-BE49-F238E27FC236}">
                  <a16:creationId xmlns:a16="http://schemas.microsoft.com/office/drawing/2014/main" id="{28B2F2D5-27CA-2511-303C-367D5CC81CBE}"/>
                </a:ext>
              </a:extLst>
            </p:cNvPr>
            <p:cNvPicPr>
              <a:picLocks noChangeAspect="1"/>
            </p:cNvPicPr>
            <p:nvPr/>
          </p:nvPicPr>
          <p:blipFill>
            <a:blip r:embed="rId2">
              <a:extLst>
                <a:ext uri="{28A0092B-C50C-407E-A947-70E740481C1C}">
                  <a14:useLocalDpi xmlns:a14="http://schemas.microsoft.com/office/drawing/2010/main" val="0"/>
                </a:ext>
              </a:extLst>
            </a:blip>
            <a:srcRect l="63710" t="9529" b="9796"/>
            <a:stretch>
              <a:fillRect/>
            </a:stretch>
          </p:blipFill>
          <p:spPr>
            <a:xfrm flipH="1">
              <a:off x="2159502" y="1662113"/>
              <a:ext cx="570130" cy="1267433"/>
            </a:xfrm>
            <a:prstGeom prst="rect">
              <a:avLst/>
            </a:prstGeom>
          </p:spPr>
        </p:pic>
        <mc:AlternateContent xmlns:mc="http://schemas.openxmlformats.org/markup-compatibility/2006" xmlns:p14="http://schemas.microsoft.com/office/powerpoint/2010/main">
          <mc:Choice Requires="p14">
            <p:contentPart p14:bwMode="auto" r:id="rId3">
              <p14:nvContentPartPr>
                <p14:cNvPr id="122" name="Ink 121">
                  <a:extLst>
                    <a:ext uri="{FF2B5EF4-FFF2-40B4-BE49-F238E27FC236}">
                      <a16:creationId xmlns:a16="http://schemas.microsoft.com/office/drawing/2014/main" id="{F9E71A24-B195-13D8-11BB-A874450625EA}"/>
                    </a:ext>
                  </a:extLst>
                </p14:cNvPr>
                <p14:cNvContentPartPr/>
                <p14:nvPr/>
              </p14:nvContentPartPr>
              <p14:xfrm>
                <a:off x="2695909" y="2876359"/>
                <a:ext cx="37080" cy="63000"/>
              </p14:xfrm>
            </p:contentPart>
          </mc:Choice>
          <mc:Fallback xmlns="">
            <p:pic>
              <p:nvPicPr>
                <p:cNvPr id="122" name="Ink 121">
                  <a:extLst>
                    <a:ext uri="{FF2B5EF4-FFF2-40B4-BE49-F238E27FC236}">
                      <a16:creationId xmlns:a16="http://schemas.microsoft.com/office/drawing/2014/main" id="{F9E71A24-B195-13D8-11BB-A874450625EA}"/>
                    </a:ext>
                  </a:extLst>
                </p:cNvPr>
                <p:cNvPicPr/>
                <p:nvPr/>
              </p:nvPicPr>
              <p:blipFill>
                <a:blip r:embed="rId4"/>
                <a:stretch>
                  <a:fillRect/>
                </a:stretch>
              </p:blipFill>
              <p:spPr>
                <a:xfrm>
                  <a:off x="2689789" y="2870239"/>
                  <a:ext cx="49320" cy="7524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126" name="Ink 125">
                  <a:extLst>
                    <a:ext uri="{FF2B5EF4-FFF2-40B4-BE49-F238E27FC236}">
                      <a16:creationId xmlns:a16="http://schemas.microsoft.com/office/drawing/2014/main" id="{3E7892A2-2AB3-EFDF-FFC4-23CDD901CF73}"/>
                    </a:ext>
                  </a:extLst>
                </p14:cNvPr>
                <p14:cNvContentPartPr/>
                <p14:nvPr/>
              </p14:nvContentPartPr>
              <p14:xfrm>
                <a:off x="2673949" y="2855119"/>
                <a:ext cx="47160" cy="45360"/>
              </p14:xfrm>
            </p:contentPart>
          </mc:Choice>
          <mc:Fallback xmlns="">
            <p:pic>
              <p:nvPicPr>
                <p:cNvPr id="126" name="Ink 125">
                  <a:extLst>
                    <a:ext uri="{FF2B5EF4-FFF2-40B4-BE49-F238E27FC236}">
                      <a16:creationId xmlns:a16="http://schemas.microsoft.com/office/drawing/2014/main" id="{3E7892A2-2AB3-EFDF-FFC4-23CDD901CF73}"/>
                    </a:ext>
                  </a:extLst>
                </p:cNvPr>
                <p:cNvPicPr/>
                <p:nvPr/>
              </p:nvPicPr>
              <p:blipFill>
                <a:blip r:embed="rId6"/>
                <a:stretch>
                  <a:fillRect/>
                </a:stretch>
              </p:blipFill>
              <p:spPr>
                <a:xfrm>
                  <a:off x="2667829" y="2848999"/>
                  <a:ext cx="59400" cy="57600"/>
                </a:xfrm>
                <a:prstGeom prst="rect">
                  <a:avLst/>
                </a:prstGeom>
              </p:spPr>
            </p:pic>
          </mc:Fallback>
        </mc:AlternateContent>
      </p:grpSp>
      <p:sp>
        <p:nvSpPr>
          <p:cNvPr id="2" name="Titel 1">
            <a:extLst>
              <a:ext uri="{FF2B5EF4-FFF2-40B4-BE49-F238E27FC236}">
                <a16:creationId xmlns:a16="http://schemas.microsoft.com/office/drawing/2014/main" id="{A0BB7F55-194C-67BA-4344-36BFF6AD1F9E}"/>
              </a:ext>
            </a:extLst>
          </p:cNvPr>
          <p:cNvSpPr>
            <a:spLocks noGrp="1"/>
          </p:cNvSpPr>
          <p:nvPr>
            <p:ph type="title"/>
          </p:nvPr>
        </p:nvSpPr>
        <p:spPr>
          <a:xfrm rot="19716175">
            <a:off x="958711" y="2725281"/>
            <a:ext cx="1741312" cy="1247223"/>
          </a:xfrm>
        </p:spPr>
        <p:txBody>
          <a:bodyPr>
            <a:normAutofit/>
          </a:bodyPr>
          <a:lstStyle/>
          <a:p>
            <a:r>
              <a:rPr lang="da-DK" sz="3200" dirty="0">
                <a:solidFill>
                  <a:schemeClr val="tx2"/>
                </a:solidFill>
              </a:rPr>
              <a:t>Phishing</a:t>
            </a:r>
          </a:p>
        </p:txBody>
      </p:sp>
      <p:cxnSp>
        <p:nvCxnSpPr>
          <p:cNvPr id="129" name="Straight Connector 128">
            <a:extLst>
              <a:ext uri="{FF2B5EF4-FFF2-40B4-BE49-F238E27FC236}">
                <a16:creationId xmlns:a16="http://schemas.microsoft.com/office/drawing/2014/main" id="{A634DF7B-8969-A409-A365-12322D5B23C6}"/>
              </a:ext>
            </a:extLst>
          </p:cNvPr>
          <p:cNvCxnSpPr/>
          <p:nvPr/>
        </p:nvCxnSpPr>
        <p:spPr>
          <a:xfrm flipV="1">
            <a:off x="3264339" y="92832"/>
            <a:ext cx="0" cy="1552612"/>
          </a:xfrm>
          <a:prstGeom prst="line">
            <a:avLst/>
          </a:prstGeom>
          <a:ln w="57150">
            <a:solidFill>
              <a:schemeClr val="tx1">
                <a:lumMod val="75000"/>
                <a:lumOff val="25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111356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8" name="Rectangle 7">
            <a:extLst>
              <a:ext uri="{FF2B5EF4-FFF2-40B4-BE49-F238E27FC236}">
                <a16:creationId xmlns:a16="http://schemas.microsoft.com/office/drawing/2014/main" id="{889C5E17-24D0-4696-A3C5-A2261FB455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109" name="Rectangle 9">
            <a:extLst>
              <a:ext uri="{FF2B5EF4-FFF2-40B4-BE49-F238E27FC236}">
                <a16:creationId xmlns:a16="http://schemas.microsoft.com/office/drawing/2014/main" id="{6929B58F-2358-44CC-ACE5-EF1BD3C6C8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2" name="Titel 1">
            <a:extLst>
              <a:ext uri="{FF2B5EF4-FFF2-40B4-BE49-F238E27FC236}">
                <a16:creationId xmlns:a16="http://schemas.microsoft.com/office/drawing/2014/main" id="{B1681E4C-480E-DEF8-5A49-20575D62450F}"/>
              </a:ext>
            </a:extLst>
          </p:cNvPr>
          <p:cNvSpPr>
            <a:spLocks noGrp="1"/>
          </p:cNvSpPr>
          <p:nvPr>
            <p:ph type="title"/>
          </p:nvPr>
        </p:nvSpPr>
        <p:spPr>
          <a:xfrm>
            <a:off x="674043" y="470127"/>
            <a:ext cx="1994263" cy="2064203"/>
          </a:xfrm>
        </p:spPr>
        <p:txBody>
          <a:bodyPr>
            <a:normAutofit/>
          </a:bodyPr>
          <a:lstStyle/>
          <a:p>
            <a:r>
              <a:rPr lang="da-DK" sz="3600">
                <a:solidFill>
                  <a:schemeClr val="tx2"/>
                </a:solidFill>
              </a:rPr>
              <a:t>Phishing</a:t>
            </a:r>
          </a:p>
        </p:txBody>
      </p:sp>
      <p:grpSp>
        <p:nvGrpSpPr>
          <p:cNvPr id="110" name="Group 11">
            <a:extLst>
              <a:ext uri="{FF2B5EF4-FFF2-40B4-BE49-F238E27FC236}">
                <a16:creationId xmlns:a16="http://schemas.microsoft.com/office/drawing/2014/main" id="{09DA5303-A1AF-4830-806C-51FCD96188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897348" y="5285"/>
            <a:ext cx="7294653" cy="6858000"/>
            <a:chOff x="4897348" y="-5799"/>
            <a:chExt cx="7294653" cy="6858000"/>
          </a:xfrm>
        </p:grpSpPr>
        <p:sp>
          <p:nvSpPr>
            <p:cNvPr id="111" name="Freeform: Shape 12">
              <a:extLst>
                <a:ext uri="{FF2B5EF4-FFF2-40B4-BE49-F238E27FC236}">
                  <a16:creationId xmlns:a16="http://schemas.microsoft.com/office/drawing/2014/main" id="{4FAAA8C8-4EB7-45F1-BF24-3EF0F4DC44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7348" y="-5798"/>
              <a:ext cx="7294652" cy="6857999"/>
            </a:xfrm>
            <a:custGeom>
              <a:avLst/>
              <a:gdLst>
                <a:gd name="connsiteX0" fmla="*/ 7294652 w 7294652"/>
                <a:gd name="connsiteY0" fmla="*/ 6063030 h 6857999"/>
                <a:gd name="connsiteX1" fmla="*/ 7294652 w 7294652"/>
                <a:gd name="connsiteY1" fmla="*/ 6857999 h 6857999"/>
                <a:gd name="connsiteX2" fmla="*/ 6248575 w 7294652"/>
                <a:gd name="connsiteY2" fmla="*/ 6857999 h 6857999"/>
                <a:gd name="connsiteX3" fmla="*/ 6477898 w 7294652"/>
                <a:gd name="connsiteY3" fmla="*/ 6700973 h 6857999"/>
                <a:gd name="connsiteX4" fmla="*/ 6647884 w 7294652"/>
                <a:gd name="connsiteY4" fmla="*/ 6572752 h 6857999"/>
                <a:gd name="connsiteX5" fmla="*/ 6817698 w 7294652"/>
                <a:gd name="connsiteY5" fmla="*/ 6440235 h 6857999"/>
                <a:gd name="connsiteX6" fmla="*/ 7161451 w 7294652"/>
                <a:gd name="connsiteY6" fmla="*/ 6165232 h 6857999"/>
                <a:gd name="connsiteX7" fmla="*/ 1673436 w 7294652"/>
                <a:gd name="connsiteY7" fmla="*/ 0 h 6857999"/>
                <a:gd name="connsiteX8" fmla="*/ 2394951 w 7294652"/>
                <a:gd name="connsiteY8" fmla="*/ 0 h 6857999"/>
                <a:gd name="connsiteX9" fmla="*/ 2244659 w 7294652"/>
                <a:gd name="connsiteY9" fmla="*/ 100763 h 6857999"/>
                <a:gd name="connsiteX10" fmla="*/ 1743903 w 7294652"/>
                <a:gd name="connsiteY10" fmla="*/ 498975 h 6857999"/>
                <a:gd name="connsiteX11" fmla="*/ 1163821 w 7294652"/>
                <a:gd name="connsiteY11" fmla="*/ 1121514 h 6857999"/>
                <a:gd name="connsiteX12" fmla="*/ 704911 w 7294652"/>
                <a:gd name="connsiteY12" fmla="*/ 1837036 h 6857999"/>
                <a:gd name="connsiteX13" fmla="*/ 393472 w 7294652"/>
                <a:gd name="connsiteY13" fmla="*/ 2627669 h 6857999"/>
                <a:gd name="connsiteX14" fmla="*/ 280032 w 7294652"/>
                <a:gd name="connsiteY14" fmla="*/ 3472097 h 6857999"/>
                <a:gd name="connsiteX15" fmla="*/ 327813 w 7294652"/>
                <a:gd name="connsiteY15" fmla="*/ 3884602 h 6857999"/>
                <a:gd name="connsiteX16" fmla="*/ 469096 w 7294652"/>
                <a:gd name="connsiteY16" fmla="*/ 4270809 h 6857999"/>
                <a:gd name="connsiteX17" fmla="*/ 567581 w 7294652"/>
                <a:gd name="connsiteY17" fmla="*/ 4452482 h 6857999"/>
                <a:gd name="connsiteX18" fmla="*/ 680677 w 7294652"/>
                <a:gd name="connsiteY18" fmla="*/ 4628484 h 6857999"/>
                <a:gd name="connsiteX19" fmla="*/ 941928 w 7294652"/>
                <a:gd name="connsiteY19" fmla="*/ 4968628 h 6857999"/>
                <a:gd name="connsiteX20" fmla="*/ 1224665 w 7294652"/>
                <a:gd name="connsiteY20" fmla="*/ 5311349 h 6857999"/>
                <a:gd name="connsiteX21" fmla="*/ 1365259 w 7294652"/>
                <a:gd name="connsiteY21" fmla="*/ 5490273 h 6857999"/>
                <a:gd name="connsiteX22" fmla="*/ 1432808 w 7294652"/>
                <a:gd name="connsiteY22" fmla="*/ 5577931 h 6857999"/>
                <a:gd name="connsiteX23" fmla="*/ 1498980 w 7294652"/>
                <a:gd name="connsiteY23" fmla="*/ 5662148 h 6857999"/>
                <a:gd name="connsiteX24" fmla="*/ 2067548 w 7294652"/>
                <a:gd name="connsiteY24" fmla="*/ 6283312 h 6857999"/>
                <a:gd name="connsiteX25" fmla="*/ 2369879 w 7294652"/>
                <a:gd name="connsiteY25" fmla="*/ 6562782 h 6857999"/>
                <a:gd name="connsiteX26" fmla="*/ 2686645 w 7294652"/>
                <a:gd name="connsiteY26" fmla="*/ 6820598 h 6857999"/>
                <a:gd name="connsiteX27" fmla="*/ 2738907 w 7294652"/>
                <a:gd name="connsiteY27" fmla="*/ 6857999 h 6857999"/>
                <a:gd name="connsiteX28" fmla="*/ 1731787 w 7294652"/>
                <a:gd name="connsiteY28" fmla="*/ 6857999 h 6857999"/>
                <a:gd name="connsiteX29" fmla="*/ 1607949 w 7294652"/>
                <a:gd name="connsiteY29" fmla="*/ 6732770 h 6857999"/>
                <a:gd name="connsiteX30" fmla="*/ 1309057 w 7294652"/>
                <a:gd name="connsiteY30" fmla="*/ 6370109 h 6857999"/>
                <a:gd name="connsiteX31" fmla="*/ 1048147 w 7294652"/>
                <a:gd name="connsiteY31" fmla="*/ 5986138 h 6857999"/>
                <a:gd name="connsiteX32" fmla="*/ 987131 w 7294652"/>
                <a:gd name="connsiteY32" fmla="*/ 5888512 h 6857999"/>
                <a:gd name="connsiteX33" fmla="*/ 928866 w 7294652"/>
                <a:gd name="connsiteY33" fmla="*/ 5793463 h 6857999"/>
                <a:gd name="connsiteX34" fmla="*/ 813708 w 7294652"/>
                <a:gd name="connsiteY34" fmla="*/ 5609556 h 6857999"/>
                <a:gd name="connsiteX35" fmla="*/ 574972 w 7294652"/>
                <a:gd name="connsiteY35" fmla="*/ 5231598 h 6857999"/>
                <a:gd name="connsiteX36" fmla="*/ 342424 w 7294652"/>
                <a:gd name="connsiteY36" fmla="*/ 4834048 h 6857999"/>
                <a:gd name="connsiteX37" fmla="*/ 237579 w 7294652"/>
                <a:gd name="connsiteY37" fmla="*/ 4623500 h 6857999"/>
                <a:gd name="connsiteX38" fmla="*/ 148373 w 7294652"/>
                <a:gd name="connsiteY38" fmla="*/ 4404356 h 6857999"/>
                <a:gd name="connsiteX39" fmla="*/ 79623 w 7294652"/>
                <a:gd name="connsiteY39" fmla="*/ 4175762 h 6857999"/>
                <a:gd name="connsiteX40" fmla="*/ 54185 w 7294652"/>
                <a:gd name="connsiteY40" fmla="*/ 4059229 h 6857999"/>
                <a:gd name="connsiteX41" fmla="*/ 43013 w 7294652"/>
                <a:gd name="connsiteY41" fmla="*/ 4000790 h 6857999"/>
                <a:gd name="connsiteX42" fmla="*/ 33734 w 7294652"/>
                <a:gd name="connsiteY42" fmla="*/ 3942180 h 6857999"/>
                <a:gd name="connsiteX43" fmla="*/ 45 w 7294652"/>
                <a:gd name="connsiteY43" fmla="*/ 3472097 h 6857999"/>
                <a:gd name="connsiteX44" fmla="*/ 95436 w 7294652"/>
                <a:gd name="connsiteY44" fmla="*/ 2557372 h 6857999"/>
                <a:gd name="connsiteX45" fmla="*/ 382126 w 7294652"/>
                <a:gd name="connsiteY45" fmla="*/ 1680799 h 6857999"/>
                <a:gd name="connsiteX46" fmla="*/ 1457043 w 7294652"/>
                <a:gd name="connsiteY46" fmla="*/ 192176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7294652" h="6857999">
                  <a:moveTo>
                    <a:pt x="7294652" y="6063030"/>
                  </a:moveTo>
                  <a:lnTo>
                    <a:pt x="7294652" y="6857999"/>
                  </a:lnTo>
                  <a:lnTo>
                    <a:pt x="6248575" y="6857999"/>
                  </a:lnTo>
                  <a:lnTo>
                    <a:pt x="6477898" y="6700973"/>
                  </a:lnTo>
                  <a:cubicBezTo>
                    <a:pt x="6534790" y="6659378"/>
                    <a:pt x="6591336" y="6616237"/>
                    <a:pt x="6647884" y="6572752"/>
                  </a:cubicBezTo>
                  <a:cubicBezTo>
                    <a:pt x="6704432" y="6529268"/>
                    <a:pt x="6761151" y="6485095"/>
                    <a:pt x="6817698" y="6440235"/>
                  </a:cubicBezTo>
                  <a:lnTo>
                    <a:pt x="7161451" y="6165232"/>
                  </a:lnTo>
                  <a:close/>
                  <a:moveTo>
                    <a:pt x="1673436" y="0"/>
                  </a:moveTo>
                  <a:lnTo>
                    <a:pt x="2394951" y="0"/>
                  </a:lnTo>
                  <a:lnTo>
                    <a:pt x="2244659" y="100763"/>
                  </a:lnTo>
                  <a:cubicBezTo>
                    <a:pt x="2071051" y="224086"/>
                    <a:pt x="1903860" y="356975"/>
                    <a:pt x="1743903" y="498975"/>
                  </a:cubicBezTo>
                  <a:cubicBezTo>
                    <a:pt x="1533218" y="689638"/>
                    <a:pt x="1339146" y="897902"/>
                    <a:pt x="1163821" y="1121514"/>
                  </a:cubicBezTo>
                  <a:cubicBezTo>
                    <a:pt x="988284" y="1344764"/>
                    <a:pt x="834608" y="1584376"/>
                    <a:pt x="704911" y="1837036"/>
                  </a:cubicBezTo>
                  <a:cubicBezTo>
                    <a:pt x="573950" y="2089059"/>
                    <a:pt x="469577" y="2354041"/>
                    <a:pt x="393472" y="2627669"/>
                  </a:cubicBezTo>
                  <a:cubicBezTo>
                    <a:pt x="318269" y="2902842"/>
                    <a:pt x="280119" y="3186833"/>
                    <a:pt x="280032" y="3472097"/>
                  </a:cubicBezTo>
                  <a:cubicBezTo>
                    <a:pt x="280349" y="3610956"/>
                    <a:pt x="296380" y="3749334"/>
                    <a:pt x="327813" y="3884602"/>
                  </a:cubicBezTo>
                  <a:cubicBezTo>
                    <a:pt x="360878" y="4018046"/>
                    <a:pt x="408244" y="4147540"/>
                    <a:pt x="469096" y="4270809"/>
                  </a:cubicBezTo>
                  <a:cubicBezTo>
                    <a:pt x="499175" y="4332511"/>
                    <a:pt x="532347" y="4393012"/>
                    <a:pt x="567581" y="4452482"/>
                  </a:cubicBezTo>
                  <a:cubicBezTo>
                    <a:pt x="602815" y="4511953"/>
                    <a:pt x="641144" y="4570562"/>
                    <a:pt x="680677" y="4628484"/>
                  </a:cubicBezTo>
                  <a:cubicBezTo>
                    <a:pt x="760771" y="4743985"/>
                    <a:pt x="849802" y="4856048"/>
                    <a:pt x="941928" y="4968628"/>
                  </a:cubicBezTo>
                  <a:cubicBezTo>
                    <a:pt x="1034055" y="5081206"/>
                    <a:pt x="1130994" y="5193958"/>
                    <a:pt x="1224665" y="5311349"/>
                  </a:cubicBezTo>
                  <a:cubicBezTo>
                    <a:pt x="1271987" y="5369787"/>
                    <a:pt x="1318853" y="5429429"/>
                    <a:pt x="1365259" y="5490273"/>
                  </a:cubicBezTo>
                  <a:lnTo>
                    <a:pt x="1432808" y="5577931"/>
                  </a:lnTo>
                  <a:cubicBezTo>
                    <a:pt x="1454979" y="5605947"/>
                    <a:pt x="1476121" y="5634821"/>
                    <a:pt x="1498980" y="5662148"/>
                  </a:cubicBezTo>
                  <a:cubicBezTo>
                    <a:pt x="1676323" y="5880038"/>
                    <a:pt x="1866158" y="6087441"/>
                    <a:pt x="2067548" y="6283312"/>
                  </a:cubicBezTo>
                  <a:cubicBezTo>
                    <a:pt x="2166203" y="6379907"/>
                    <a:pt x="2266974" y="6473064"/>
                    <a:pt x="2369879" y="6562782"/>
                  </a:cubicBezTo>
                  <a:cubicBezTo>
                    <a:pt x="2473005" y="6652331"/>
                    <a:pt x="2577677" y="6738957"/>
                    <a:pt x="2686645" y="6820598"/>
                  </a:cubicBezTo>
                  <a:lnTo>
                    <a:pt x="2738907" y="6857999"/>
                  </a:lnTo>
                  <a:lnTo>
                    <a:pt x="1731787" y="6857999"/>
                  </a:lnTo>
                  <a:lnTo>
                    <a:pt x="1607949" y="6732770"/>
                  </a:lnTo>
                  <a:cubicBezTo>
                    <a:pt x="1501232" y="6617903"/>
                    <a:pt x="1401421" y="6496799"/>
                    <a:pt x="1309057" y="6370109"/>
                  </a:cubicBezTo>
                  <a:cubicBezTo>
                    <a:pt x="1217103" y="6244469"/>
                    <a:pt x="1129618" y="6116590"/>
                    <a:pt x="1048147" y="5986138"/>
                  </a:cubicBezTo>
                  <a:cubicBezTo>
                    <a:pt x="1027179" y="5953825"/>
                    <a:pt x="1007414" y="5920996"/>
                    <a:pt x="987131" y="5888512"/>
                  </a:cubicBezTo>
                  <a:lnTo>
                    <a:pt x="928866" y="5793463"/>
                  </a:lnTo>
                  <a:cubicBezTo>
                    <a:pt x="891568" y="5732276"/>
                    <a:pt x="852725" y="5671260"/>
                    <a:pt x="813708" y="5609556"/>
                  </a:cubicBezTo>
                  <a:lnTo>
                    <a:pt x="574972" y="5231598"/>
                  </a:lnTo>
                  <a:cubicBezTo>
                    <a:pt x="495221" y="5103551"/>
                    <a:pt x="416158" y="4971549"/>
                    <a:pt x="342424" y="4834048"/>
                  </a:cubicBezTo>
                  <a:cubicBezTo>
                    <a:pt x="305641" y="4765298"/>
                    <a:pt x="270236" y="4695343"/>
                    <a:pt x="237579" y="4623500"/>
                  </a:cubicBezTo>
                  <a:cubicBezTo>
                    <a:pt x="204922" y="4551655"/>
                    <a:pt x="175187" y="4478607"/>
                    <a:pt x="148373" y="4404356"/>
                  </a:cubicBezTo>
                  <a:cubicBezTo>
                    <a:pt x="121561" y="4330107"/>
                    <a:pt x="99046" y="4252934"/>
                    <a:pt x="79623" y="4175762"/>
                  </a:cubicBezTo>
                  <a:cubicBezTo>
                    <a:pt x="70514" y="4136916"/>
                    <a:pt x="61577" y="4098245"/>
                    <a:pt x="54185" y="4059229"/>
                  </a:cubicBezTo>
                  <a:lnTo>
                    <a:pt x="43013" y="4000790"/>
                  </a:lnTo>
                  <a:lnTo>
                    <a:pt x="33734" y="3942180"/>
                  </a:lnTo>
                  <a:cubicBezTo>
                    <a:pt x="10461" y="3786581"/>
                    <a:pt x="-801" y="3629416"/>
                    <a:pt x="45" y="3472097"/>
                  </a:cubicBezTo>
                  <a:cubicBezTo>
                    <a:pt x="863" y="3164748"/>
                    <a:pt x="32824" y="2858275"/>
                    <a:pt x="95436" y="2557372"/>
                  </a:cubicBezTo>
                  <a:cubicBezTo>
                    <a:pt x="157549" y="2255281"/>
                    <a:pt x="253728" y="1961216"/>
                    <a:pt x="382126" y="1680799"/>
                  </a:cubicBezTo>
                  <a:cubicBezTo>
                    <a:pt x="639940" y="1120482"/>
                    <a:pt x="1015492" y="619117"/>
                    <a:pt x="1457043" y="192176"/>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112" name="Freeform: Shape 13">
              <a:extLst>
                <a:ext uri="{FF2B5EF4-FFF2-40B4-BE49-F238E27FC236}">
                  <a16:creationId xmlns:a16="http://schemas.microsoft.com/office/drawing/2014/main" id="{A77FC097-E4F2-4A45-82E8-3808FA553C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0650" y="-5799"/>
              <a:ext cx="7291350" cy="6858000"/>
            </a:xfrm>
            <a:custGeom>
              <a:avLst/>
              <a:gdLst>
                <a:gd name="connsiteX0" fmla="*/ 7291350 w 7291350"/>
                <a:gd name="connsiteY0" fmla="*/ 5718699 h 6858000"/>
                <a:gd name="connsiteX1" fmla="*/ 7291350 w 7291350"/>
                <a:gd name="connsiteY1" fmla="*/ 6806115 h 6858000"/>
                <a:gd name="connsiteX2" fmla="*/ 7224124 w 7291350"/>
                <a:gd name="connsiteY2" fmla="*/ 6858000 h 6858000"/>
                <a:gd name="connsiteX3" fmla="*/ 5607142 w 7291350"/>
                <a:gd name="connsiteY3" fmla="*/ 6858000 h 6858000"/>
                <a:gd name="connsiteX4" fmla="*/ 5736072 w 7291350"/>
                <a:gd name="connsiteY4" fmla="*/ 6801170 h 6858000"/>
                <a:gd name="connsiteX5" fmla="*/ 6949826 w 7291350"/>
                <a:gd name="connsiteY5" fmla="*/ 5983707 h 6858000"/>
                <a:gd name="connsiteX6" fmla="*/ 7220703 w 7291350"/>
                <a:gd name="connsiteY6" fmla="*/ 5773675 h 6858000"/>
                <a:gd name="connsiteX7" fmla="*/ 7218419 w 7291350"/>
                <a:gd name="connsiteY7" fmla="*/ 0 h 6858000"/>
                <a:gd name="connsiteX8" fmla="*/ 7291350 w 7291350"/>
                <a:gd name="connsiteY8" fmla="*/ 0 h 6858000"/>
                <a:gd name="connsiteX9" fmla="*/ 7291350 w 7291350"/>
                <a:gd name="connsiteY9" fmla="*/ 50138 h 6858000"/>
                <a:gd name="connsiteX10" fmla="*/ 1797607 w 7291350"/>
                <a:gd name="connsiteY10" fmla="*/ 0 h 6858000"/>
                <a:gd name="connsiteX11" fmla="*/ 3385676 w 7291350"/>
                <a:gd name="connsiteY11" fmla="*/ 0 h 6858000"/>
                <a:gd name="connsiteX12" fmla="*/ 3360567 w 7291350"/>
                <a:gd name="connsiteY12" fmla="*/ 11552 h 6858000"/>
                <a:gd name="connsiteX13" fmla="*/ 2267395 w 7291350"/>
                <a:gd name="connsiteY13" fmla="*/ 725831 h 6858000"/>
                <a:gd name="connsiteX14" fmla="*/ 1234074 w 7291350"/>
                <a:gd name="connsiteY14" fmla="*/ 2007171 h 6858000"/>
                <a:gd name="connsiteX15" fmla="*/ 859383 w 7291350"/>
                <a:gd name="connsiteY15" fmla="*/ 3498372 h 6858000"/>
                <a:gd name="connsiteX16" fmla="*/ 1479513 w 7291350"/>
                <a:gd name="connsiteY16" fmla="*/ 4883182 h 6858000"/>
                <a:gd name="connsiteX17" fmla="*/ 1791985 w 7291350"/>
                <a:gd name="connsiteY17" fmla="*/ 5322671 h 6858000"/>
                <a:gd name="connsiteX18" fmla="*/ 3397295 w 7291350"/>
                <a:gd name="connsiteY18" fmla="*/ 6784567 h 6858000"/>
                <a:gd name="connsiteX19" fmla="*/ 3590446 w 7291350"/>
                <a:gd name="connsiteY19" fmla="*/ 6858000 h 6858000"/>
                <a:gd name="connsiteX20" fmla="*/ 1970757 w 7291350"/>
                <a:gd name="connsiteY20" fmla="*/ 6858000 h 6858000"/>
                <a:gd name="connsiteX21" fmla="*/ 1735872 w 7291350"/>
                <a:gd name="connsiteY21" fmla="*/ 6627685 h 6858000"/>
                <a:gd name="connsiteX22" fmla="*/ 1080932 w 7291350"/>
                <a:gd name="connsiteY22" fmla="*/ 5805127 h 6858000"/>
                <a:gd name="connsiteX23" fmla="*/ 0 w 7291350"/>
                <a:gd name="connsiteY23" fmla="*/ 3498372 h 6858000"/>
                <a:gd name="connsiteX24" fmla="*/ 1708174 w 7291350"/>
                <a:gd name="connsiteY24" fmla="*/ 7330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291350" h="6858000">
                  <a:moveTo>
                    <a:pt x="7291350" y="5718699"/>
                  </a:moveTo>
                  <a:lnTo>
                    <a:pt x="7291350" y="6806115"/>
                  </a:lnTo>
                  <a:lnTo>
                    <a:pt x="7224124" y="6858000"/>
                  </a:lnTo>
                  <a:lnTo>
                    <a:pt x="5607142" y="6858000"/>
                  </a:lnTo>
                  <a:lnTo>
                    <a:pt x="5736072" y="6801170"/>
                  </a:lnTo>
                  <a:cubicBezTo>
                    <a:pt x="6122313" y="6616106"/>
                    <a:pt x="6503069" y="6332805"/>
                    <a:pt x="6949826" y="5983707"/>
                  </a:cubicBezTo>
                  <a:cubicBezTo>
                    <a:pt x="7041094" y="5912378"/>
                    <a:pt x="7132358" y="5842426"/>
                    <a:pt x="7220703" y="5773675"/>
                  </a:cubicBezTo>
                  <a:close/>
                  <a:moveTo>
                    <a:pt x="7218419" y="0"/>
                  </a:moveTo>
                  <a:lnTo>
                    <a:pt x="7291350" y="0"/>
                  </a:lnTo>
                  <a:lnTo>
                    <a:pt x="7291350" y="50138"/>
                  </a:lnTo>
                  <a:close/>
                  <a:moveTo>
                    <a:pt x="1797607" y="0"/>
                  </a:moveTo>
                  <a:lnTo>
                    <a:pt x="3385676" y="0"/>
                  </a:lnTo>
                  <a:lnTo>
                    <a:pt x="3360567" y="11552"/>
                  </a:lnTo>
                  <a:cubicBezTo>
                    <a:pt x="2968013" y="202286"/>
                    <a:pt x="2600620" y="442170"/>
                    <a:pt x="2267395" y="725831"/>
                  </a:cubicBezTo>
                  <a:cubicBezTo>
                    <a:pt x="1824986" y="1104820"/>
                    <a:pt x="1477279" y="1536057"/>
                    <a:pt x="1234074" y="2007171"/>
                  </a:cubicBezTo>
                  <a:cubicBezTo>
                    <a:pt x="985368" y="2488770"/>
                    <a:pt x="859383" y="2990476"/>
                    <a:pt x="859383" y="3498372"/>
                  </a:cubicBezTo>
                  <a:cubicBezTo>
                    <a:pt x="859383" y="4010222"/>
                    <a:pt x="1060651" y="4308942"/>
                    <a:pt x="1479513" y="4883182"/>
                  </a:cubicBezTo>
                  <a:cubicBezTo>
                    <a:pt x="1580577" y="5021714"/>
                    <a:pt x="1685078" y="5164888"/>
                    <a:pt x="1791985" y="5322671"/>
                  </a:cubicBezTo>
                  <a:cubicBezTo>
                    <a:pt x="2283419" y="6046950"/>
                    <a:pt x="2796809" y="6521439"/>
                    <a:pt x="3397295" y="6784567"/>
                  </a:cubicBezTo>
                  <a:lnTo>
                    <a:pt x="3590446" y="6858000"/>
                  </a:lnTo>
                  <a:lnTo>
                    <a:pt x="1970757" y="6858000"/>
                  </a:lnTo>
                  <a:lnTo>
                    <a:pt x="1735872" y="6627685"/>
                  </a:lnTo>
                  <a:cubicBezTo>
                    <a:pt x="1502484" y="6382823"/>
                    <a:pt x="1285774" y="6107254"/>
                    <a:pt x="1080932" y="5805127"/>
                  </a:cubicBezTo>
                  <a:cubicBezTo>
                    <a:pt x="556365" y="5032027"/>
                    <a:pt x="0" y="4501616"/>
                    <a:pt x="0" y="3498372"/>
                  </a:cubicBezTo>
                  <a:cubicBezTo>
                    <a:pt x="0" y="2160829"/>
                    <a:pt x="685186" y="949872"/>
                    <a:pt x="1708174" y="7330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113" name="Freeform: Shape 14">
              <a:extLst>
                <a:ext uri="{FF2B5EF4-FFF2-40B4-BE49-F238E27FC236}">
                  <a16:creationId xmlns:a16="http://schemas.microsoft.com/office/drawing/2014/main" id="{D0DF88B0-FA8A-47F5-8EAC-1880B1A51B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2894" y="-5799"/>
              <a:ext cx="7269107" cy="6858000"/>
            </a:xfrm>
            <a:custGeom>
              <a:avLst/>
              <a:gdLst>
                <a:gd name="connsiteX0" fmla="*/ 7269107 w 7269107"/>
                <a:gd name="connsiteY0" fmla="*/ 5518449 h 6858000"/>
                <a:gd name="connsiteX1" fmla="*/ 7269107 w 7269107"/>
                <a:gd name="connsiteY1" fmla="*/ 6823281 h 6858000"/>
                <a:gd name="connsiteX2" fmla="*/ 7224122 w 7269107"/>
                <a:gd name="connsiteY2" fmla="*/ 6858000 h 6858000"/>
                <a:gd name="connsiteX3" fmla="*/ 4927054 w 7269107"/>
                <a:gd name="connsiteY3" fmla="*/ 6858000 h 6858000"/>
                <a:gd name="connsiteX4" fmla="*/ 4982167 w 7269107"/>
                <a:gd name="connsiteY4" fmla="*/ 6852876 h 6858000"/>
                <a:gd name="connsiteX5" fmla="*/ 5743768 w 7269107"/>
                <a:gd name="connsiteY5" fmla="*/ 6606245 h 6858000"/>
                <a:gd name="connsiteX6" fmla="*/ 6843778 w 7269107"/>
                <a:gd name="connsiteY6" fmla="*/ 5848440 h 6858000"/>
                <a:gd name="connsiteX7" fmla="*/ 7115515 w 7269107"/>
                <a:gd name="connsiteY7" fmla="*/ 5637891 h 6858000"/>
                <a:gd name="connsiteX8" fmla="*/ 6870111 w 7269107"/>
                <a:gd name="connsiteY8" fmla="*/ 0 h 6858000"/>
                <a:gd name="connsiteX9" fmla="*/ 7269107 w 7269107"/>
                <a:gd name="connsiteY9" fmla="*/ 0 h 6858000"/>
                <a:gd name="connsiteX10" fmla="*/ 7269107 w 7269107"/>
                <a:gd name="connsiteY10" fmla="*/ 243137 h 6858000"/>
                <a:gd name="connsiteX11" fmla="*/ 7089989 w 7269107"/>
                <a:gd name="connsiteY11" fmla="*/ 119955 h 6858000"/>
                <a:gd name="connsiteX12" fmla="*/ 6952948 w 7269107"/>
                <a:gd name="connsiteY12" fmla="*/ 41521 h 6858000"/>
                <a:gd name="connsiteX13" fmla="*/ 1797606 w 7269107"/>
                <a:gd name="connsiteY13" fmla="*/ 0 h 6858000"/>
                <a:gd name="connsiteX14" fmla="*/ 3815328 w 7269107"/>
                <a:gd name="connsiteY14" fmla="*/ 0 h 6858000"/>
                <a:gd name="connsiteX15" fmla="*/ 3627371 w 7269107"/>
                <a:gd name="connsiteY15" fmla="*/ 77142 h 6858000"/>
                <a:gd name="connsiteX16" fmla="*/ 2379115 w 7269107"/>
                <a:gd name="connsiteY16" fmla="*/ 856285 h 6858000"/>
                <a:gd name="connsiteX17" fmla="*/ 1386699 w 7269107"/>
                <a:gd name="connsiteY17" fmla="*/ 2086062 h 6858000"/>
                <a:gd name="connsiteX18" fmla="*/ 1031258 w 7269107"/>
                <a:gd name="connsiteY18" fmla="*/ 3498372 h 6858000"/>
                <a:gd name="connsiteX19" fmla="*/ 1618904 w 7269107"/>
                <a:gd name="connsiteY19" fmla="*/ 4781604 h 6858000"/>
                <a:gd name="connsiteX20" fmla="*/ 1934812 w 7269107"/>
                <a:gd name="connsiteY20" fmla="*/ 5225904 h 6858000"/>
                <a:gd name="connsiteX21" fmla="*/ 3140010 w 7269107"/>
                <a:gd name="connsiteY21" fmla="*/ 6456196 h 6858000"/>
                <a:gd name="connsiteX22" fmla="*/ 4281662 w 7269107"/>
                <a:gd name="connsiteY22" fmla="*/ 6843305 h 6858000"/>
                <a:gd name="connsiteX23" fmla="*/ 4449058 w 7269107"/>
                <a:gd name="connsiteY23" fmla="*/ 6858000 h 6858000"/>
                <a:gd name="connsiteX24" fmla="*/ 1970756 w 7269107"/>
                <a:gd name="connsiteY24" fmla="*/ 6858000 h 6858000"/>
                <a:gd name="connsiteX25" fmla="*/ 1735871 w 7269107"/>
                <a:gd name="connsiteY25" fmla="*/ 6627685 h 6858000"/>
                <a:gd name="connsiteX26" fmla="*/ 1080930 w 7269107"/>
                <a:gd name="connsiteY26" fmla="*/ 5805127 h 6858000"/>
                <a:gd name="connsiteX27" fmla="*/ 0 w 7269107"/>
                <a:gd name="connsiteY27" fmla="*/ 3498372 h 6858000"/>
                <a:gd name="connsiteX28" fmla="*/ 1708172 w 7269107"/>
                <a:gd name="connsiteY28" fmla="*/ 7330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7269107" h="6858000">
                  <a:moveTo>
                    <a:pt x="7269107" y="5518449"/>
                  </a:moveTo>
                  <a:lnTo>
                    <a:pt x="7269107" y="6823281"/>
                  </a:lnTo>
                  <a:lnTo>
                    <a:pt x="7224122" y="6858000"/>
                  </a:lnTo>
                  <a:lnTo>
                    <a:pt x="4927054" y="6858000"/>
                  </a:lnTo>
                  <a:lnTo>
                    <a:pt x="4982167" y="6852876"/>
                  </a:lnTo>
                  <a:cubicBezTo>
                    <a:pt x="5236517" y="6821036"/>
                    <a:pt x="5483373" y="6740566"/>
                    <a:pt x="5743768" y="6606245"/>
                  </a:cubicBezTo>
                  <a:cubicBezTo>
                    <a:pt x="6099551" y="6422337"/>
                    <a:pt x="6452586" y="6154209"/>
                    <a:pt x="6843778" y="5848440"/>
                  </a:cubicBezTo>
                  <a:cubicBezTo>
                    <a:pt x="6935559" y="5776768"/>
                    <a:pt x="7026997" y="5706642"/>
                    <a:pt x="7115515" y="5637891"/>
                  </a:cubicBezTo>
                  <a:close/>
                  <a:moveTo>
                    <a:pt x="6870111" y="0"/>
                  </a:moveTo>
                  <a:lnTo>
                    <a:pt x="7269107" y="0"/>
                  </a:lnTo>
                  <a:lnTo>
                    <a:pt x="7269107" y="243137"/>
                  </a:lnTo>
                  <a:lnTo>
                    <a:pt x="7089989" y="119955"/>
                  </a:lnTo>
                  <a:cubicBezTo>
                    <a:pt x="7045081" y="92581"/>
                    <a:pt x="6999384" y="66425"/>
                    <a:pt x="6952948" y="41521"/>
                  </a:cubicBezTo>
                  <a:close/>
                  <a:moveTo>
                    <a:pt x="1797606" y="0"/>
                  </a:moveTo>
                  <a:lnTo>
                    <a:pt x="3815328" y="0"/>
                  </a:lnTo>
                  <a:lnTo>
                    <a:pt x="3627371" y="77142"/>
                  </a:lnTo>
                  <a:cubicBezTo>
                    <a:pt x="3175548" y="273822"/>
                    <a:pt x="2754868" y="536281"/>
                    <a:pt x="2379115" y="856285"/>
                  </a:cubicBezTo>
                  <a:cubicBezTo>
                    <a:pt x="1959736" y="1215679"/>
                    <a:pt x="1616497" y="1640901"/>
                    <a:pt x="1386699" y="2086062"/>
                  </a:cubicBezTo>
                  <a:cubicBezTo>
                    <a:pt x="1151572" y="2543083"/>
                    <a:pt x="1031258" y="3018150"/>
                    <a:pt x="1031258" y="3498372"/>
                  </a:cubicBezTo>
                  <a:cubicBezTo>
                    <a:pt x="1031258" y="3957455"/>
                    <a:pt x="1211213" y="4223692"/>
                    <a:pt x="1618904" y="4781604"/>
                  </a:cubicBezTo>
                  <a:cubicBezTo>
                    <a:pt x="1720826" y="4921339"/>
                    <a:pt x="1826186" y="5065887"/>
                    <a:pt x="1934812" y="5225904"/>
                  </a:cubicBezTo>
                  <a:cubicBezTo>
                    <a:pt x="2318957" y="5792064"/>
                    <a:pt x="2713069" y="6194600"/>
                    <a:pt x="3140010" y="6456196"/>
                  </a:cubicBezTo>
                  <a:cubicBezTo>
                    <a:pt x="3479423" y="6664512"/>
                    <a:pt x="3855769" y="6792387"/>
                    <a:pt x="4281662" y="6843305"/>
                  </a:cubicBezTo>
                  <a:lnTo>
                    <a:pt x="4449058" y="6858000"/>
                  </a:lnTo>
                  <a:lnTo>
                    <a:pt x="1970756" y="6858000"/>
                  </a:lnTo>
                  <a:lnTo>
                    <a:pt x="1735871" y="6627685"/>
                  </a:lnTo>
                  <a:cubicBezTo>
                    <a:pt x="1502482" y="6382823"/>
                    <a:pt x="1285773" y="6107254"/>
                    <a:pt x="1080930" y="5805127"/>
                  </a:cubicBezTo>
                  <a:cubicBezTo>
                    <a:pt x="556364" y="5032027"/>
                    <a:pt x="0" y="4501616"/>
                    <a:pt x="0" y="3498372"/>
                  </a:cubicBezTo>
                  <a:cubicBezTo>
                    <a:pt x="0" y="2160829"/>
                    <a:pt x="685185" y="949872"/>
                    <a:pt x="1708172" y="73302"/>
                  </a:cubicBezTo>
                  <a:close/>
                </a:path>
              </a:pathLst>
            </a:custGeom>
            <a:gradFill>
              <a:gsLst>
                <a:gs pos="2000">
                  <a:schemeClr val="bg1">
                    <a:alpha val="10000"/>
                  </a:schemeClr>
                </a:gs>
                <a:gs pos="5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grpSp>
      <p:sp>
        <p:nvSpPr>
          <p:cNvPr id="114" name="Pladsholder til indhold 2">
            <a:extLst>
              <a:ext uri="{FF2B5EF4-FFF2-40B4-BE49-F238E27FC236}">
                <a16:creationId xmlns:a16="http://schemas.microsoft.com/office/drawing/2014/main" id="{ACBE65A2-80EB-07B0-9317-CDEE2D890B8C}"/>
              </a:ext>
            </a:extLst>
          </p:cNvPr>
          <p:cNvSpPr>
            <a:spLocks noGrp="1"/>
          </p:cNvSpPr>
          <p:nvPr>
            <p:ph idx="1"/>
          </p:nvPr>
        </p:nvSpPr>
        <p:spPr>
          <a:xfrm>
            <a:off x="6632812" y="1032987"/>
            <a:ext cx="4919108" cy="4792027"/>
          </a:xfrm>
        </p:spPr>
        <p:txBody>
          <a:bodyPr vert="horz" lIns="91440" tIns="45720" rIns="91440" bIns="45720" rtlCol="0" anchor="ctr">
            <a:normAutofit/>
          </a:bodyPr>
          <a:lstStyle/>
          <a:p>
            <a:r>
              <a:rPr lang="da-DK" sz="2000" b="1" dirty="0">
                <a:solidFill>
                  <a:schemeClr val="tx2"/>
                </a:solidFill>
              </a:rPr>
              <a:t>Hvad man skal være opmærksom på</a:t>
            </a:r>
            <a:endParaRPr lang="en-US" sz="2000" b="1" dirty="0">
              <a:solidFill>
                <a:schemeClr val="tx2"/>
              </a:solidFill>
            </a:endParaRPr>
          </a:p>
          <a:p>
            <a:r>
              <a:rPr lang="da-DK" sz="2000" dirty="0">
                <a:solidFill>
                  <a:schemeClr val="tx2"/>
                </a:solidFill>
              </a:rPr>
              <a:t>Uventede “haster!”-anmodninger om penge, gaver eller fortrolige data.</a:t>
            </a:r>
            <a:endParaRPr lang="en-US" sz="2000" dirty="0">
              <a:solidFill>
                <a:schemeClr val="tx2"/>
              </a:solidFill>
            </a:endParaRPr>
          </a:p>
          <a:p>
            <a:r>
              <a:rPr lang="da-DK" sz="2000" dirty="0">
                <a:solidFill>
                  <a:schemeClr val="tx2"/>
                </a:solidFill>
              </a:rPr>
              <a:t>Links der ikke peger på det officielle domæne (hold musen over før klik).</a:t>
            </a:r>
            <a:endParaRPr lang="en-US" sz="2000" dirty="0">
              <a:solidFill>
                <a:schemeClr val="tx2"/>
              </a:solidFill>
            </a:endParaRPr>
          </a:p>
          <a:p>
            <a:r>
              <a:rPr lang="da-DK" sz="2000" dirty="0">
                <a:solidFill>
                  <a:schemeClr val="tx2"/>
                </a:solidFill>
              </a:rPr>
              <a:t>Vedhæftninger du ikke forventede (især .zip/.rar/.html/.exe eller “aktiver indhold”).</a:t>
            </a:r>
            <a:endParaRPr lang="en-US" sz="2000" dirty="0">
              <a:solidFill>
                <a:schemeClr val="tx2"/>
              </a:solidFill>
            </a:endParaRPr>
          </a:p>
          <a:p>
            <a:r>
              <a:rPr lang="da-DK" sz="2000" dirty="0">
                <a:solidFill>
                  <a:schemeClr val="tx2"/>
                </a:solidFill>
              </a:rPr>
              <a:t>Afsenderadresse/domæne, der lige er “</a:t>
            </a:r>
            <a:r>
              <a:rPr lang="da-DK" sz="2000" dirty="0" err="1">
                <a:solidFill>
                  <a:schemeClr val="tx2"/>
                </a:solidFill>
              </a:rPr>
              <a:t>off</a:t>
            </a:r>
            <a:r>
              <a:rPr lang="da-DK" sz="2000" dirty="0">
                <a:solidFill>
                  <a:schemeClr val="tx2"/>
                </a:solidFill>
              </a:rPr>
              <a:t>” (bogstavbytte, ekstra tegn).</a:t>
            </a:r>
            <a:endParaRPr lang="en-US" sz="2000" dirty="0">
              <a:solidFill>
                <a:schemeClr val="tx2"/>
              </a:solidFill>
            </a:endParaRPr>
          </a:p>
          <a:p>
            <a:r>
              <a:rPr lang="da-DK" sz="2000" dirty="0">
                <a:solidFill>
                  <a:schemeClr val="tx2"/>
                </a:solidFill>
              </a:rPr>
              <a:t>Anmodning om at omgå procedurer (ingen 2-personers godkendelse, “hold det hemmeligt”).</a:t>
            </a:r>
          </a:p>
        </p:txBody>
      </p:sp>
      <p:pic>
        <p:nvPicPr>
          <p:cNvPr id="47" name="Billede 46" descr="The Top 11 Phishing Memes of 2025 | CanIPhish">
            <a:extLst>
              <a:ext uri="{FF2B5EF4-FFF2-40B4-BE49-F238E27FC236}">
                <a16:creationId xmlns:a16="http://schemas.microsoft.com/office/drawing/2014/main" id="{3E967EB9-ABA0-B1C6-7923-0DB6CF8BFFA9}"/>
              </a:ext>
            </a:extLst>
          </p:cNvPr>
          <p:cNvPicPr>
            <a:picLocks noChangeAspect="1"/>
          </p:cNvPicPr>
          <p:nvPr/>
        </p:nvPicPr>
        <p:blipFill>
          <a:blip r:embed="rId2"/>
          <a:stretch>
            <a:fillRect/>
          </a:stretch>
        </p:blipFill>
        <p:spPr>
          <a:xfrm>
            <a:off x="1160963" y="2266133"/>
            <a:ext cx="2726871" cy="3910693"/>
          </a:xfrm>
          <a:prstGeom prst="rect">
            <a:avLst/>
          </a:prstGeom>
        </p:spPr>
      </p:pic>
    </p:spTree>
    <p:extLst>
      <p:ext uri="{BB962C8B-B14F-4D97-AF65-F5344CB8AC3E}">
        <p14:creationId xmlns:p14="http://schemas.microsoft.com/office/powerpoint/2010/main" val="25344966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8873D23-2DCF-4B31-A009-95721C06E8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10" name="Rectangle 9">
            <a:extLst>
              <a:ext uri="{FF2B5EF4-FFF2-40B4-BE49-F238E27FC236}">
                <a16:creationId xmlns:a16="http://schemas.microsoft.com/office/drawing/2014/main" id="{C13EF075-D4EF-4929-ADBC-91B27DA199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solidFill>
              <a:effectLst/>
              <a:uLnTx/>
              <a:uFillTx/>
              <a:latin typeface="Aptos" panose="02110004020202020204"/>
              <a:ea typeface="+mn-ea"/>
              <a:cs typeface="+mn-cs"/>
            </a:endParaRPr>
          </a:p>
        </p:txBody>
      </p:sp>
      <p:grpSp>
        <p:nvGrpSpPr>
          <p:cNvPr id="12" name="Group 11">
            <a:extLst>
              <a:ext uri="{FF2B5EF4-FFF2-40B4-BE49-F238E27FC236}">
                <a16:creationId xmlns:a16="http://schemas.microsoft.com/office/drawing/2014/main" id="{DAA26DFA-AAB2-4973-9C17-16D587C7B19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1863" y="508838"/>
            <a:ext cx="5217958" cy="6239661"/>
            <a:chOff x="-19221" y="251144"/>
            <a:chExt cx="5217958" cy="6239661"/>
          </a:xfrm>
        </p:grpSpPr>
        <p:sp>
          <p:nvSpPr>
            <p:cNvPr id="6" name="Freeform: Shape 12">
              <a:extLst>
                <a:ext uri="{FF2B5EF4-FFF2-40B4-BE49-F238E27FC236}">
                  <a16:creationId xmlns:a16="http://schemas.microsoft.com/office/drawing/2014/main" id="{3F407F11-7321-4BF6-8536-CCE8E34245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251144"/>
              <a:ext cx="5187198" cy="6239661"/>
            </a:xfrm>
            <a:custGeom>
              <a:avLst/>
              <a:gdLst>
                <a:gd name="connsiteX0" fmla="*/ 2011811 w 5187198"/>
                <a:gd name="connsiteY0" fmla="*/ 4 h 6239661"/>
                <a:gd name="connsiteX1" fmla="*/ 2617011 w 5187198"/>
                <a:gd name="connsiteY1" fmla="*/ 70590 h 6239661"/>
                <a:gd name="connsiteX2" fmla="*/ 2690321 w 5187198"/>
                <a:gd name="connsiteY2" fmla="*/ 88146 h 6239661"/>
                <a:gd name="connsiteX3" fmla="*/ 2726863 w 5187198"/>
                <a:gd name="connsiteY3" fmla="*/ 97127 h 6239661"/>
                <a:gd name="connsiteX4" fmla="*/ 2762951 w 5187198"/>
                <a:gd name="connsiteY4" fmla="*/ 107375 h 6239661"/>
                <a:gd name="connsiteX5" fmla="*/ 2834843 w 5187198"/>
                <a:gd name="connsiteY5" fmla="*/ 128493 h 6239661"/>
                <a:gd name="connsiteX6" fmla="*/ 2906574 w 5187198"/>
                <a:gd name="connsiteY6" fmla="*/ 151076 h 6239661"/>
                <a:gd name="connsiteX7" fmla="*/ 3049504 w 5187198"/>
                <a:gd name="connsiteY7" fmla="*/ 202124 h 6239661"/>
                <a:gd name="connsiteX8" fmla="*/ 3189518 w 5187198"/>
                <a:gd name="connsiteY8" fmla="*/ 260159 h 6239661"/>
                <a:gd name="connsiteX9" fmla="*/ 3326048 w 5187198"/>
                <a:gd name="connsiteY9" fmla="*/ 325143 h 6239661"/>
                <a:gd name="connsiteX10" fmla="*/ 3459166 w 5187198"/>
                <a:gd name="connsiteY10" fmla="*/ 395936 h 6239661"/>
                <a:gd name="connsiteX11" fmla="*/ 3588578 w 5187198"/>
                <a:gd name="connsiteY11" fmla="*/ 472343 h 6239661"/>
                <a:gd name="connsiteX12" fmla="*/ 3651864 w 5187198"/>
                <a:gd name="connsiteY12" fmla="*/ 512600 h 6239661"/>
                <a:gd name="connsiteX13" fmla="*/ 3714514 w 5187198"/>
                <a:gd name="connsiteY13" fmla="*/ 553499 h 6239661"/>
                <a:gd name="connsiteX14" fmla="*/ 4181221 w 5187198"/>
                <a:gd name="connsiteY14" fmla="*/ 922912 h 6239661"/>
                <a:gd name="connsiteX15" fmla="*/ 4582963 w 5187198"/>
                <a:gd name="connsiteY15" fmla="*/ 1358264 h 6239661"/>
                <a:gd name="connsiteX16" fmla="*/ 4670721 w 5187198"/>
                <a:gd name="connsiteY16" fmla="*/ 1477644 h 6239661"/>
                <a:gd name="connsiteX17" fmla="*/ 4752378 w 5187198"/>
                <a:gd name="connsiteY17" fmla="*/ 1601187 h 6239661"/>
                <a:gd name="connsiteX18" fmla="*/ 4772168 w 5187198"/>
                <a:gd name="connsiteY18" fmla="*/ 1632456 h 6239661"/>
                <a:gd name="connsiteX19" fmla="*/ 4782117 w 5187198"/>
                <a:gd name="connsiteY19" fmla="*/ 1648104 h 6239661"/>
                <a:gd name="connsiteX20" fmla="*/ 4791381 w 5187198"/>
                <a:gd name="connsiteY20" fmla="*/ 1664150 h 6239661"/>
                <a:gd name="connsiteX21" fmla="*/ 4828190 w 5187198"/>
                <a:gd name="connsiteY21" fmla="*/ 1728379 h 6239661"/>
                <a:gd name="connsiteX22" fmla="*/ 4864832 w 5187198"/>
                <a:gd name="connsiteY22" fmla="*/ 1792796 h 6239661"/>
                <a:gd name="connsiteX23" fmla="*/ 4899201 w 5187198"/>
                <a:gd name="connsiteY23" fmla="*/ 1858342 h 6239661"/>
                <a:gd name="connsiteX24" fmla="*/ 4933266 w 5187198"/>
                <a:gd name="connsiteY24" fmla="*/ 1924155 h 6239661"/>
                <a:gd name="connsiteX25" fmla="*/ 4964403 w 5187198"/>
                <a:gd name="connsiteY25" fmla="*/ 1991384 h 6239661"/>
                <a:gd name="connsiteX26" fmla="*/ 4995019 w 5187198"/>
                <a:gd name="connsiteY26" fmla="*/ 2058823 h 6239661"/>
                <a:gd name="connsiteX27" fmla="*/ 5021999 w 5187198"/>
                <a:gd name="connsiteY27" fmla="*/ 2127723 h 6239661"/>
                <a:gd name="connsiteX28" fmla="*/ 5048321 w 5187198"/>
                <a:gd name="connsiteY28" fmla="*/ 2196908 h 6239661"/>
                <a:gd name="connsiteX29" fmla="*/ 5070546 w 5187198"/>
                <a:gd name="connsiteY29" fmla="*/ 2267547 h 6239661"/>
                <a:gd name="connsiteX30" fmla="*/ 5092171 w 5187198"/>
                <a:gd name="connsiteY30" fmla="*/ 2338256 h 6239661"/>
                <a:gd name="connsiteX31" fmla="*/ 5110305 w 5187198"/>
                <a:gd name="connsiteY31" fmla="*/ 2409886 h 6239661"/>
                <a:gd name="connsiteX32" fmla="*/ 5186393 w 5187198"/>
                <a:gd name="connsiteY32" fmla="*/ 2992022 h 6239661"/>
                <a:gd name="connsiteX33" fmla="*/ 5149045 w 5187198"/>
                <a:gd name="connsiteY33" fmla="*/ 3571816 h 6239661"/>
                <a:gd name="connsiteX34" fmla="*/ 5126572 w 5187198"/>
                <a:gd name="connsiteY34" fmla="*/ 3714520 h 6239661"/>
                <a:gd name="connsiteX35" fmla="*/ 5099067 w 5187198"/>
                <a:gd name="connsiteY35" fmla="*/ 3856108 h 6239661"/>
                <a:gd name="connsiteX36" fmla="*/ 5095699 w 5187198"/>
                <a:gd name="connsiteY36" fmla="*/ 3873868 h 6239661"/>
                <a:gd name="connsiteX37" fmla="*/ 5091573 w 5187198"/>
                <a:gd name="connsiteY37" fmla="*/ 3891426 h 6239661"/>
                <a:gd name="connsiteX38" fmla="*/ 5083324 w 5187198"/>
                <a:gd name="connsiteY38" fmla="*/ 3926541 h 6239661"/>
                <a:gd name="connsiteX39" fmla="*/ 5067256 w 5187198"/>
                <a:gd name="connsiteY39" fmla="*/ 3996889 h 6239661"/>
                <a:gd name="connsiteX40" fmla="*/ 5059194 w 5187198"/>
                <a:gd name="connsiteY40" fmla="*/ 4032171 h 6239661"/>
                <a:gd name="connsiteX41" fmla="*/ 5049522 w 5187198"/>
                <a:gd name="connsiteY41" fmla="*/ 4067833 h 6239661"/>
                <a:gd name="connsiteX42" fmla="*/ 5040067 w 5187198"/>
                <a:gd name="connsiteY42" fmla="*/ 4103553 h 6239661"/>
                <a:gd name="connsiteX43" fmla="*/ 5028960 w 5187198"/>
                <a:gd name="connsiteY43" fmla="*/ 4138946 h 6239661"/>
                <a:gd name="connsiteX44" fmla="*/ 4917351 w 5187198"/>
                <a:gd name="connsiteY44" fmla="*/ 4417041 h 6239661"/>
                <a:gd name="connsiteX45" fmla="*/ 4756163 w 5187198"/>
                <a:gd name="connsiteY45" fmla="*/ 4676402 h 6239661"/>
                <a:gd name="connsiteX46" fmla="*/ 4322493 w 5187198"/>
                <a:gd name="connsiteY46" fmla="*/ 5105604 h 6239661"/>
                <a:gd name="connsiteX47" fmla="*/ 3840510 w 5187198"/>
                <a:gd name="connsiteY47" fmla="*/ 5429590 h 6239661"/>
                <a:gd name="connsiteX48" fmla="*/ 3606447 w 5187198"/>
                <a:gd name="connsiteY48" fmla="*/ 5572862 h 6239661"/>
                <a:gd name="connsiteX49" fmla="*/ 3488814 w 5187198"/>
                <a:gd name="connsiteY49" fmla="*/ 5647178 h 6239661"/>
                <a:gd name="connsiteX50" fmla="*/ 3365864 w 5187198"/>
                <a:gd name="connsiteY50" fmla="*/ 5722735 h 6239661"/>
                <a:gd name="connsiteX51" fmla="*/ 2839486 w 5187198"/>
                <a:gd name="connsiteY51" fmla="*/ 5999120 h 6239661"/>
                <a:gd name="connsiteX52" fmla="*/ 2242423 w 5187198"/>
                <a:gd name="connsiteY52" fmla="*/ 6192346 h 6239661"/>
                <a:gd name="connsiteX53" fmla="*/ 1589380 w 5187198"/>
                <a:gd name="connsiteY53" fmla="*/ 6230657 h 6239661"/>
                <a:gd name="connsiteX54" fmla="*/ 1548244 w 5187198"/>
                <a:gd name="connsiteY54" fmla="*/ 6226706 h 6239661"/>
                <a:gd name="connsiteX55" fmla="*/ 1507348 w 5187198"/>
                <a:gd name="connsiteY55" fmla="*/ 6221428 h 6239661"/>
                <a:gd name="connsiteX56" fmla="*/ 1466401 w 5187198"/>
                <a:gd name="connsiteY56" fmla="*/ 6215904 h 6239661"/>
                <a:gd name="connsiteX57" fmla="*/ 1425773 w 5187198"/>
                <a:gd name="connsiteY57" fmla="*/ 6209191 h 6239661"/>
                <a:gd name="connsiteX58" fmla="*/ 1344960 w 5187198"/>
                <a:gd name="connsiteY58" fmla="*/ 6193681 h 6239661"/>
                <a:gd name="connsiteX59" fmla="*/ 1265007 w 5187198"/>
                <a:gd name="connsiteY59" fmla="*/ 6175388 h 6239661"/>
                <a:gd name="connsiteX60" fmla="*/ 1225415 w 5187198"/>
                <a:gd name="connsiteY60" fmla="*/ 6165243 h 6239661"/>
                <a:gd name="connsiteX61" fmla="*/ 1186567 w 5187198"/>
                <a:gd name="connsiteY61" fmla="*/ 6154486 h 6239661"/>
                <a:gd name="connsiteX62" fmla="*/ 1111158 w 5187198"/>
                <a:gd name="connsiteY62" fmla="*/ 6130918 h 6239661"/>
                <a:gd name="connsiteX63" fmla="*/ 1035915 w 5187198"/>
                <a:gd name="connsiteY63" fmla="*/ 6107163 h 6239661"/>
                <a:gd name="connsiteX64" fmla="*/ 961579 w 5187198"/>
                <a:gd name="connsiteY64" fmla="*/ 6079594 h 6239661"/>
                <a:gd name="connsiteX65" fmla="*/ 395297 w 5187198"/>
                <a:gd name="connsiteY65" fmla="*/ 5792812 h 6239661"/>
                <a:gd name="connsiteX66" fmla="*/ 265239 w 5187198"/>
                <a:gd name="connsiteY66" fmla="*/ 5701511 h 6239661"/>
                <a:gd name="connsiteX67" fmla="*/ 233756 w 5187198"/>
                <a:gd name="connsiteY67" fmla="*/ 5677542 h 6239661"/>
                <a:gd name="connsiteX68" fmla="*/ 202800 w 5187198"/>
                <a:gd name="connsiteY68" fmla="*/ 5652902 h 6239661"/>
                <a:gd name="connsiteX69" fmla="*/ 140918 w 5187198"/>
                <a:gd name="connsiteY69" fmla="*/ 5603515 h 6239661"/>
                <a:gd name="connsiteX70" fmla="*/ 110625 w 5187198"/>
                <a:gd name="connsiteY70" fmla="*/ 5578127 h 6239661"/>
                <a:gd name="connsiteX71" fmla="*/ 95631 w 5187198"/>
                <a:gd name="connsiteY71" fmla="*/ 5565299 h 6239661"/>
                <a:gd name="connsiteX72" fmla="*/ 81966 w 5187198"/>
                <a:gd name="connsiteY72" fmla="*/ 5550973 h 6239661"/>
                <a:gd name="connsiteX73" fmla="*/ 27991 w 5187198"/>
                <a:gd name="connsiteY73" fmla="*/ 5493272 h 6239661"/>
                <a:gd name="connsiteX74" fmla="*/ 1454 w 5187198"/>
                <a:gd name="connsiteY74" fmla="*/ 5464252 h 6239661"/>
                <a:gd name="connsiteX75" fmla="*/ 0 w 5187198"/>
                <a:gd name="connsiteY75" fmla="*/ 5462518 h 6239661"/>
                <a:gd name="connsiteX76" fmla="*/ 0 w 5187198"/>
                <a:gd name="connsiteY76" fmla="*/ 4720187 h 6239661"/>
                <a:gd name="connsiteX77" fmla="*/ 109684 w 5187198"/>
                <a:gd name="connsiteY77" fmla="*/ 4836724 h 6239661"/>
                <a:gd name="connsiteX78" fmla="*/ 306959 w 5187198"/>
                <a:gd name="connsiteY78" fmla="*/ 5007200 h 6239661"/>
                <a:gd name="connsiteX79" fmla="*/ 358101 w 5187198"/>
                <a:gd name="connsiteY79" fmla="*/ 5046057 h 6239661"/>
                <a:gd name="connsiteX80" fmla="*/ 383328 w 5187198"/>
                <a:gd name="connsiteY80" fmla="*/ 5065684 h 6239661"/>
                <a:gd name="connsiteX81" fmla="*/ 409503 w 5187198"/>
                <a:gd name="connsiteY81" fmla="*/ 5083942 h 6239661"/>
                <a:gd name="connsiteX82" fmla="*/ 461889 w 5187198"/>
                <a:gd name="connsiteY82" fmla="*/ 5119888 h 6239661"/>
                <a:gd name="connsiteX83" fmla="*/ 474883 w 5187198"/>
                <a:gd name="connsiteY83" fmla="*/ 5128933 h 6239661"/>
                <a:gd name="connsiteX84" fmla="*/ 486410 w 5187198"/>
                <a:gd name="connsiteY84" fmla="*/ 5139557 h 6239661"/>
                <a:gd name="connsiteX85" fmla="*/ 510852 w 5187198"/>
                <a:gd name="connsiteY85" fmla="*/ 5159089 h 6239661"/>
                <a:gd name="connsiteX86" fmla="*/ 560653 w 5187198"/>
                <a:gd name="connsiteY86" fmla="*/ 5196893 h 6239661"/>
                <a:gd name="connsiteX87" fmla="*/ 585485 w 5187198"/>
                <a:gd name="connsiteY87" fmla="*/ 5215834 h 6239661"/>
                <a:gd name="connsiteX88" fmla="*/ 610707 w 5187198"/>
                <a:gd name="connsiteY88" fmla="*/ 5234185 h 6239661"/>
                <a:gd name="connsiteX89" fmla="*/ 714768 w 5187198"/>
                <a:gd name="connsiteY89" fmla="*/ 5303103 h 6239661"/>
                <a:gd name="connsiteX90" fmla="*/ 1166634 w 5187198"/>
                <a:gd name="connsiteY90" fmla="*/ 5513322 h 6239661"/>
                <a:gd name="connsiteX91" fmla="*/ 1225991 w 5187198"/>
                <a:gd name="connsiteY91" fmla="*/ 5533632 h 6239661"/>
                <a:gd name="connsiteX92" fmla="*/ 1286680 w 5187198"/>
                <a:gd name="connsiteY92" fmla="*/ 5550705 h 6239661"/>
                <a:gd name="connsiteX93" fmla="*/ 1347310 w 5187198"/>
                <a:gd name="connsiteY93" fmla="*/ 5567995 h 6239661"/>
                <a:gd name="connsiteX94" fmla="*/ 1377002 w 5187198"/>
                <a:gd name="connsiteY94" fmla="*/ 5575719 h 6239661"/>
                <a:gd name="connsiteX95" fmla="*/ 1406328 w 5187198"/>
                <a:gd name="connsiteY95" fmla="*/ 5582649 h 6239661"/>
                <a:gd name="connsiteX96" fmla="*/ 1465060 w 5187198"/>
                <a:gd name="connsiteY96" fmla="*/ 5594909 h 6239661"/>
                <a:gd name="connsiteX97" fmla="*/ 1523881 w 5187198"/>
                <a:gd name="connsiteY97" fmla="*/ 5605105 h 6239661"/>
                <a:gd name="connsiteX98" fmla="*/ 1553325 w 5187198"/>
                <a:gd name="connsiteY98" fmla="*/ 5609865 h 6239661"/>
                <a:gd name="connsiteX99" fmla="*/ 1582813 w 5187198"/>
                <a:gd name="connsiteY99" fmla="*/ 5613593 h 6239661"/>
                <a:gd name="connsiteX100" fmla="*/ 1612301 w 5187198"/>
                <a:gd name="connsiteY100" fmla="*/ 5617321 h 6239661"/>
                <a:gd name="connsiteX101" fmla="*/ 1641863 w 5187198"/>
                <a:gd name="connsiteY101" fmla="*/ 5619910 h 6239661"/>
                <a:gd name="connsiteX102" fmla="*/ 2117508 w 5187198"/>
                <a:gd name="connsiteY102" fmla="*/ 5595156 h 6239661"/>
                <a:gd name="connsiteX103" fmla="*/ 2597368 w 5187198"/>
                <a:gd name="connsiteY103" fmla="*/ 5447381 h 6239661"/>
                <a:gd name="connsiteX104" fmla="*/ 3082968 w 5187198"/>
                <a:gd name="connsiteY104" fmla="*/ 5223245 h 6239661"/>
                <a:gd name="connsiteX105" fmla="*/ 3334855 w 5187198"/>
                <a:gd name="connsiteY105" fmla="*/ 5097383 h 6239661"/>
                <a:gd name="connsiteX106" fmla="*/ 3599509 w 5187198"/>
                <a:gd name="connsiteY106" fmla="*/ 4976217 h 6239661"/>
                <a:gd name="connsiteX107" fmla="*/ 4112002 w 5187198"/>
                <a:gd name="connsiteY107" fmla="*/ 4766359 h 6239661"/>
                <a:gd name="connsiteX108" fmla="*/ 4348983 w 5187198"/>
                <a:gd name="connsiteY108" fmla="*/ 4649833 h 6239661"/>
                <a:gd name="connsiteX109" fmla="*/ 4560505 w 5187198"/>
                <a:gd name="connsiteY109" fmla="*/ 4501564 h 6239661"/>
                <a:gd name="connsiteX110" fmla="*/ 4731963 w 5187198"/>
                <a:gd name="connsiteY110" fmla="*/ 4309870 h 6239661"/>
                <a:gd name="connsiteX111" fmla="*/ 4852344 w 5187198"/>
                <a:gd name="connsiteY111" fmla="*/ 4078640 h 6239661"/>
                <a:gd name="connsiteX112" fmla="*/ 4863972 w 5187198"/>
                <a:gd name="connsiteY112" fmla="*/ 4047790 h 6239661"/>
                <a:gd name="connsiteX113" fmla="*/ 4874144 w 5187198"/>
                <a:gd name="connsiteY113" fmla="*/ 4016320 h 6239661"/>
                <a:gd name="connsiteX114" fmla="*/ 4884127 w 5187198"/>
                <a:gd name="connsiteY114" fmla="*/ 3984682 h 6239661"/>
                <a:gd name="connsiteX115" fmla="*/ 4892800 w 5187198"/>
                <a:gd name="connsiteY115" fmla="*/ 3951883 h 6239661"/>
                <a:gd name="connsiteX116" fmla="*/ 4909526 w 5187198"/>
                <a:gd name="connsiteY116" fmla="*/ 3886001 h 6239661"/>
                <a:gd name="connsiteX117" fmla="*/ 4917687 w 5187198"/>
                <a:gd name="connsiteY117" fmla="*/ 3852948 h 6239661"/>
                <a:gd name="connsiteX118" fmla="*/ 4921768 w 5187198"/>
                <a:gd name="connsiteY118" fmla="*/ 3836422 h 6239661"/>
                <a:gd name="connsiteX119" fmla="*/ 4924845 w 5187198"/>
                <a:gd name="connsiteY119" fmla="*/ 3819742 h 6239661"/>
                <a:gd name="connsiteX120" fmla="*/ 4948230 w 5187198"/>
                <a:gd name="connsiteY120" fmla="*/ 3685744 h 6239661"/>
                <a:gd name="connsiteX121" fmla="*/ 4962782 w 5187198"/>
                <a:gd name="connsiteY121" fmla="*/ 3550540 h 6239661"/>
                <a:gd name="connsiteX122" fmla="*/ 4939468 w 5187198"/>
                <a:gd name="connsiteY122" fmla="*/ 3010249 h 6239661"/>
                <a:gd name="connsiteX123" fmla="*/ 4816901 w 5187198"/>
                <a:gd name="connsiteY123" fmla="*/ 2488224 h 6239661"/>
                <a:gd name="connsiteX124" fmla="*/ 4797005 w 5187198"/>
                <a:gd name="connsiteY124" fmla="*/ 2424470 h 6239661"/>
                <a:gd name="connsiteX125" fmla="*/ 4774433 w 5187198"/>
                <a:gd name="connsiteY125" fmla="*/ 2361620 h 6239661"/>
                <a:gd name="connsiteX126" fmla="*/ 4752459 w 5187198"/>
                <a:gd name="connsiteY126" fmla="*/ 2298700 h 6239661"/>
                <a:gd name="connsiteX127" fmla="*/ 4728083 w 5187198"/>
                <a:gd name="connsiteY127" fmla="*/ 2236526 h 6239661"/>
                <a:gd name="connsiteX128" fmla="*/ 4704471 w 5187198"/>
                <a:gd name="connsiteY128" fmla="*/ 2174095 h 6239661"/>
                <a:gd name="connsiteX129" fmla="*/ 4678399 w 5187198"/>
                <a:gd name="connsiteY129" fmla="*/ 2112626 h 6239661"/>
                <a:gd name="connsiteX130" fmla="*/ 4652601 w 5187198"/>
                <a:gd name="connsiteY130" fmla="*/ 2050999 h 6239661"/>
                <a:gd name="connsiteX131" fmla="*/ 4624205 w 5187198"/>
                <a:gd name="connsiteY131" fmla="*/ 1990415 h 6239661"/>
                <a:gd name="connsiteX132" fmla="*/ 4595398 w 5187198"/>
                <a:gd name="connsiteY132" fmla="*/ 1930069 h 6239661"/>
                <a:gd name="connsiteX133" fmla="*/ 4563827 w 5187198"/>
                <a:gd name="connsiteY133" fmla="*/ 1870952 h 6239661"/>
                <a:gd name="connsiteX134" fmla="*/ 4531433 w 5187198"/>
                <a:gd name="connsiteY134" fmla="*/ 1812311 h 6239661"/>
                <a:gd name="connsiteX135" fmla="*/ 4523315 w 5187198"/>
                <a:gd name="connsiteY135" fmla="*/ 1797616 h 6239661"/>
                <a:gd name="connsiteX136" fmla="*/ 4514482 w 5187198"/>
                <a:gd name="connsiteY136" fmla="*/ 1783425 h 6239661"/>
                <a:gd name="connsiteX137" fmla="*/ 4496845 w 5187198"/>
                <a:gd name="connsiteY137" fmla="*/ 1754936 h 6239661"/>
                <a:gd name="connsiteX138" fmla="*/ 4461463 w 5187198"/>
                <a:gd name="connsiteY138" fmla="*/ 1697929 h 6239661"/>
                <a:gd name="connsiteX139" fmla="*/ 4452660 w 5187198"/>
                <a:gd name="connsiteY139" fmla="*/ 1683629 h 6239661"/>
                <a:gd name="connsiteX140" fmla="*/ 4443141 w 5187198"/>
                <a:gd name="connsiteY140" fmla="*/ 1669834 h 6239661"/>
                <a:gd name="connsiteX141" fmla="*/ 4424241 w 5187198"/>
                <a:gd name="connsiteY141" fmla="*/ 1642166 h 6239661"/>
                <a:gd name="connsiteX142" fmla="*/ 4346886 w 5187198"/>
                <a:gd name="connsiteY142" fmla="*/ 1532412 h 6239661"/>
                <a:gd name="connsiteX143" fmla="*/ 3985497 w 5187198"/>
                <a:gd name="connsiteY143" fmla="*/ 1134649 h 6239661"/>
                <a:gd name="connsiteX144" fmla="*/ 3545665 w 5187198"/>
                <a:gd name="connsiteY144" fmla="*/ 825877 h 6239661"/>
                <a:gd name="connsiteX145" fmla="*/ 3486190 w 5187198"/>
                <a:gd name="connsiteY145" fmla="*/ 794756 h 6239661"/>
                <a:gd name="connsiteX146" fmla="*/ 3426182 w 5187198"/>
                <a:gd name="connsiteY146" fmla="*/ 764765 h 6239661"/>
                <a:gd name="connsiteX147" fmla="*/ 3365044 w 5187198"/>
                <a:gd name="connsiteY147" fmla="*/ 737255 h 6239661"/>
                <a:gd name="connsiteX148" fmla="*/ 3334529 w 5187198"/>
                <a:gd name="connsiteY148" fmla="*/ 723514 h 6239661"/>
                <a:gd name="connsiteX149" fmla="*/ 3303733 w 5187198"/>
                <a:gd name="connsiteY149" fmla="*/ 710395 h 6239661"/>
                <a:gd name="connsiteX150" fmla="*/ 3179033 w 5187198"/>
                <a:gd name="connsiteY150" fmla="*/ 662259 h 6239661"/>
                <a:gd name="connsiteX151" fmla="*/ 3052408 w 5187198"/>
                <a:gd name="connsiteY151" fmla="*/ 620447 h 6239661"/>
                <a:gd name="connsiteX152" fmla="*/ 2924325 w 5187198"/>
                <a:gd name="connsiteY152" fmla="*/ 584505 h 6239661"/>
                <a:gd name="connsiteX153" fmla="*/ 2859667 w 5187198"/>
                <a:gd name="connsiteY153" fmla="*/ 569266 h 6239661"/>
                <a:gd name="connsiteX154" fmla="*/ 2795226 w 5187198"/>
                <a:gd name="connsiteY154" fmla="*/ 554085 h 6239661"/>
                <a:gd name="connsiteX155" fmla="*/ 2729702 w 5187198"/>
                <a:gd name="connsiteY155" fmla="*/ 540354 h 6239661"/>
                <a:gd name="connsiteX156" fmla="*/ 2663758 w 5187198"/>
                <a:gd name="connsiteY156" fmla="*/ 527322 h 6239661"/>
                <a:gd name="connsiteX157" fmla="*/ 2630927 w 5187198"/>
                <a:gd name="connsiteY157" fmla="*/ 520495 h 6239661"/>
                <a:gd name="connsiteX158" fmla="*/ 2597965 w 5187198"/>
                <a:gd name="connsiteY158" fmla="*/ 515024 h 6239661"/>
                <a:gd name="connsiteX159" fmla="*/ 2532205 w 5187198"/>
                <a:gd name="connsiteY159" fmla="*/ 503895 h 6239661"/>
                <a:gd name="connsiteX160" fmla="*/ 2010064 w 5187198"/>
                <a:gd name="connsiteY160" fmla="*/ 452552 h 6239661"/>
                <a:gd name="connsiteX161" fmla="*/ 1494552 w 5187198"/>
                <a:gd name="connsiteY161" fmla="*/ 485055 h 6239661"/>
                <a:gd name="connsiteX162" fmla="*/ 1366896 w 5187198"/>
                <a:gd name="connsiteY162" fmla="*/ 509389 h 6239661"/>
                <a:gd name="connsiteX163" fmla="*/ 1240175 w 5187198"/>
                <a:gd name="connsiteY163" fmla="*/ 541045 h 6239661"/>
                <a:gd name="connsiteX164" fmla="*/ 1177438 w 5187198"/>
                <a:gd name="connsiteY164" fmla="*/ 560170 h 6239661"/>
                <a:gd name="connsiteX165" fmla="*/ 1145987 w 5187198"/>
                <a:gd name="connsiteY165" fmla="*/ 569826 h 6239661"/>
                <a:gd name="connsiteX166" fmla="*/ 1130315 w 5187198"/>
                <a:gd name="connsiteY166" fmla="*/ 574669 h 6239661"/>
                <a:gd name="connsiteX167" fmla="*/ 1114873 w 5187198"/>
                <a:gd name="connsiteY167" fmla="*/ 580384 h 6239661"/>
                <a:gd name="connsiteX168" fmla="*/ 1052839 w 5187198"/>
                <a:gd name="connsiteY168" fmla="*/ 602943 h 6239661"/>
                <a:gd name="connsiteX169" fmla="*/ 991135 w 5187198"/>
                <a:gd name="connsiteY169" fmla="*/ 626866 h 6239661"/>
                <a:gd name="connsiteX170" fmla="*/ 930179 w 5187198"/>
                <a:gd name="connsiteY170" fmla="*/ 653191 h 6239661"/>
                <a:gd name="connsiteX171" fmla="*/ 869768 w 5187198"/>
                <a:gd name="connsiteY171" fmla="*/ 680937 h 6239661"/>
                <a:gd name="connsiteX172" fmla="*/ 810085 w 5187198"/>
                <a:gd name="connsiteY172" fmla="*/ 710734 h 6239661"/>
                <a:gd name="connsiteX173" fmla="*/ 751220 w 5187198"/>
                <a:gd name="connsiteY173" fmla="*/ 741794 h 6239661"/>
                <a:gd name="connsiteX174" fmla="*/ 532669 w 5187198"/>
                <a:gd name="connsiteY174" fmla="*/ 881688 h 6239661"/>
                <a:gd name="connsiteX175" fmla="*/ 354185 w 5187198"/>
                <a:gd name="connsiteY175" fmla="*/ 1050286 h 6239661"/>
                <a:gd name="connsiteX176" fmla="*/ 315980 w 5187198"/>
                <a:gd name="connsiteY176" fmla="*/ 1098125 h 6239661"/>
                <a:gd name="connsiteX177" fmla="*/ 280345 w 5187198"/>
                <a:gd name="connsiteY177" fmla="*/ 1149782 h 6239661"/>
                <a:gd name="connsiteX178" fmla="*/ 245890 w 5187198"/>
                <a:gd name="connsiteY178" fmla="*/ 1203959 h 6239661"/>
                <a:gd name="connsiteX179" fmla="*/ 212162 w 5187198"/>
                <a:gd name="connsiteY179" fmla="*/ 1260184 h 6239661"/>
                <a:gd name="connsiteX180" fmla="*/ 80716 w 5187198"/>
                <a:gd name="connsiteY180" fmla="*/ 1502476 h 6239661"/>
                <a:gd name="connsiteX181" fmla="*/ 0 w 5187198"/>
                <a:gd name="connsiteY181" fmla="*/ 1648841 h 6239661"/>
                <a:gd name="connsiteX182" fmla="*/ 0 w 5187198"/>
                <a:gd name="connsiteY182" fmla="*/ 954863 h 6239661"/>
                <a:gd name="connsiteX183" fmla="*/ 43491 w 5187198"/>
                <a:gd name="connsiteY183" fmla="*/ 895513 h 6239661"/>
                <a:gd name="connsiteX184" fmla="*/ 93923 w 5187198"/>
                <a:gd name="connsiteY184" fmla="*/ 834489 h 6239661"/>
                <a:gd name="connsiteX185" fmla="*/ 323465 w 5187198"/>
                <a:gd name="connsiteY185" fmla="*/ 617671 h 6239661"/>
                <a:gd name="connsiteX186" fmla="*/ 574777 w 5187198"/>
                <a:gd name="connsiteY186" fmla="*/ 446794 h 6239661"/>
                <a:gd name="connsiteX187" fmla="*/ 638943 w 5187198"/>
                <a:gd name="connsiteY187" fmla="*/ 408925 h 6239661"/>
                <a:gd name="connsiteX188" fmla="*/ 703505 w 5187198"/>
                <a:gd name="connsiteY188" fmla="*/ 371742 h 6239661"/>
                <a:gd name="connsiteX189" fmla="*/ 769262 w 5187198"/>
                <a:gd name="connsiteY189" fmla="*/ 336154 h 6239661"/>
                <a:gd name="connsiteX190" fmla="*/ 835552 w 5187198"/>
                <a:gd name="connsiteY190" fmla="*/ 301173 h 6239661"/>
                <a:gd name="connsiteX191" fmla="*/ 902979 w 5187198"/>
                <a:gd name="connsiteY191" fmla="*/ 268004 h 6239661"/>
                <a:gd name="connsiteX192" fmla="*/ 971127 w 5187198"/>
                <a:gd name="connsiteY192" fmla="*/ 235607 h 6239661"/>
                <a:gd name="connsiteX193" fmla="*/ 988238 w 5187198"/>
                <a:gd name="connsiteY193" fmla="*/ 227556 h 6239661"/>
                <a:gd name="connsiteX194" fmla="*/ 1005744 w 5187198"/>
                <a:gd name="connsiteY194" fmla="*/ 220191 h 6239661"/>
                <a:gd name="connsiteX195" fmla="*/ 1040729 w 5187198"/>
                <a:gd name="connsiteY195" fmla="*/ 205569 h 6239661"/>
                <a:gd name="connsiteX196" fmla="*/ 1110835 w 5187198"/>
                <a:gd name="connsiteY196" fmla="*/ 176248 h 6239661"/>
                <a:gd name="connsiteX197" fmla="*/ 1254256 w 5187198"/>
                <a:gd name="connsiteY197" fmla="*/ 123796 h 6239661"/>
                <a:gd name="connsiteX198" fmla="*/ 1401310 w 5187198"/>
                <a:gd name="connsiteY198" fmla="*/ 79852 h 6239661"/>
                <a:gd name="connsiteX199" fmla="*/ 2011811 w 5187198"/>
                <a:gd name="connsiteY199" fmla="*/ 4 h 6239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5187198" h="6239661">
                  <a:moveTo>
                    <a:pt x="2011811" y="4"/>
                  </a:moveTo>
                  <a:cubicBezTo>
                    <a:pt x="2217306" y="120"/>
                    <a:pt x="2420903" y="25925"/>
                    <a:pt x="2617011" y="70590"/>
                  </a:cubicBezTo>
                  <a:lnTo>
                    <a:pt x="2690321" y="88146"/>
                  </a:lnTo>
                  <a:lnTo>
                    <a:pt x="2726863" y="97127"/>
                  </a:lnTo>
                  <a:lnTo>
                    <a:pt x="2762951" y="107375"/>
                  </a:lnTo>
                  <a:lnTo>
                    <a:pt x="2834843" y="128493"/>
                  </a:lnTo>
                  <a:cubicBezTo>
                    <a:pt x="2858788" y="135605"/>
                    <a:pt x="2882632" y="142226"/>
                    <a:pt x="2906574" y="151076"/>
                  </a:cubicBezTo>
                  <a:cubicBezTo>
                    <a:pt x="2954475" y="167852"/>
                    <a:pt x="3002363" y="183813"/>
                    <a:pt x="3049504" y="202124"/>
                  </a:cubicBezTo>
                  <a:lnTo>
                    <a:pt x="3189518" y="260159"/>
                  </a:lnTo>
                  <a:lnTo>
                    <a:pt x="3326048" y="325143"/>
                  </a:lnTo>
                  <a:cubicBezTo>
                    <a:pt x="3370687" y="348464"/>
                    <a:pt x="3414908" y="372485"/>
                    <a:pt x="3459166" y="395936"/>
                  </a:cubicBezTo>
                  <a:cubicBezTo>
                    <a:pt x="3502947" y="420302"/>
                    <a:pt x="3545491" y="447118"/>
                    <a:pt x="3588578" y="472343"/>
                  </a:cubicBezTo>
                  <a:cubicBezTo>
                    <a:pt x="3610346" y="484551"/>
                    <a:pt x="3630797" y="499072"/>
                    <a:pt x="3651864" y="512600"/>
                  </a:cubicBezTo>
                  <a:lnTo>
                    <a:pt x="3714514" y="553499"/>
                  </a:lnTo>
                  <a:cubicBezTo>
                    <a:pt x="3880005" y="664844"/>
                    <a:pt x="4036083" y="788388"/>
                    <a:pt x="4181221" y="922912"/>
                  </a:cubicBezTo>
                  <a:cubicBezTo>
                    <a:pt x="4326221" y="1057515"/>
                    <a:pt x="4461955" y="1202038"/>
                    <a:pt x="4582963" y="1358264"/>
                  </a:cubicBezTo>
                  <a:cubicBezTo>
                    <a:pt x="4614206" y="1396543"/>
                    <a:pt x="4642091" y="1437400"/>
                    <a:pt x="4670721" y="1477644"/>
                  </a:cubicBezTo>
                  <a:cubicBezTo>
                    <a:pt x="4700172" y="1517414"/>
                    <a:pt x="4725864" y="1559538"/>
                    <a:pt x="4752378" y="1601187"/>
                  </a:cubicBezTo>
                  <a:lnTo>
                    <a:pt x="4772168" y="1632456"/>
                  </a:lnTo>
                  <a:lnTo>
                    <a:pt x="4782117" y="1648104"/>
                  </a:lnTo>
                  <a:lnTo>
                    <a:pt x="4791381" y="1664150"/>
                  </a:lnTo>
                  <a:lnTo>
                    <a:pt x="4828190" y="1728379"/>
                  </a:lnTo>
                  <a:cubicBezTo>
                    <a:pt x="4840266" y="1749930"/>
                    <a:pt x="4853470" y="1770740"/>
                    <a:pt x="4864832" y="1792796"/>
                  </a:cubicBezTo>
                  <a:lnTo>
                    <a:pt x="4899201" y="1858342"/>
                  </a:lnTo>
                  <a:cubicBezTo>
                    <a:pt x="4910484" y="1880260"/>
                    <a:pt x="4922532" y="1901920"/>
                    <a:pt x="4933266" y="1924155"/>
                  </a:cubicBezTo>
                  <a:lnTo>
                    <a:pt x="4964403" y="1991384"/>
                  </a:lnTo>
                  <a:cubicBezTo>
                    <a:pt x="4974618" y="2013829"/>
                    <a:pt x="4985323" y="2036171"/>
                    <a:pt x="4995019" y="2058823"/>
                  </a:cubicBezTo>
                  <a:lnTo>
                    <a:pt x="5021999" y="2127723"/>
                  </a:lnTo>
                  <a:lnTo>
                    <a:pt x="5048321" y="2196908"/>
                  </a:lnTo>
                  <a:lnTo>
                    <a:pt x="5070546" y="2267547"/>
                  </a:lnTo>
                  <a:cubicBezTo>
                    <a:pt x="5078054" y="2291004"/>
                    <a:pt x="5085044" y="2314670"/>
                    <a:pt x="5092171" y="2338256"/>
                  </a:cubicBezTo>
                  <a:cubicBezTo>
                    <a:pt x="5098670" y="2362023"/>
                    <a:pt x="5104296" y="2386019"/>
                    <a:pt x="5110305" y="2409886"/>
                  </a:cubicBezTo>
                  <a:cubicBezTo>
                    <a:pt x="5158097" y="2600976"/>
                    <a:pt x="5182068" y="2797044"/>
                    <a:pt x="5186393" y="2992022"/>
                  </a:cubicBezTo>
                  <a:cubicBezTo>
                    <a:pt x="5191013" y="3187195"/>
                    <a:pt x="5175397" y="3380886"/>
                    <a:pt x="5149045" y="3571816"/>
                  </a:cubicBezTo>
                  <a:cubicBezTo>
                    <a:pt x="5141154" y="3619431"/>
                    <a:pt x="5133539" y="3666889"/>
                    <a:pt x="5126572" y="3714520"/>
                  </a:cubicBezTo>
                  <a:cubicBezTo>
                    <a:pt x="5117276" y="3761759"/>
                    <a:pt x="5107793" y="3808831"/>
                    <a:pt x="5099067" y="3856108"/>
                  </a:cubicBezTo>
                  <a:lnTo>
                    <a:pt x="5095699" y="3873868"/>
                  </a:lnTo>
                  <a:lnTo>
                    <a:pt x="5091573" y="3891426"/>
                  </a:lnTo>
                  <a:lnTo>
                    <a:pt x="5083324" y="3926541"/>
                  </a:lnTo>
                  <a:lnTo>
                    <a:pt x="5067256" y="3996889"/>
                  </a:lnTo>
                  <a:cubicBezTo>
                    <a:pt x="5064451" y="4008657"/>
                    <a:pt x="5062244" y="4020353"/>
                    <a:pt x="5059194" y="4032171"/>
                  </a:cubicBezTo>
                  <a:lnTo>
                    <a:pt x="5049522" y="4067833"/>
                  </a:lnTo>
                  <a:lnTo>
                    <a:pt x="5040067" y="4103553"/>
                  </a:lnTo>
                  <a:cubicBezTo>
                    <a:pt x="5036554" y="4115363"/>
                    <a:pt x="5032689" y="4127194"/>
                    <a:pt x="5028960" y="4138946"/>
                  </a:cubicBezTo>
                  <a:cubicBezTo>
                    <a:pt x="4999693" y="4233462"/>
                    <a:pt x="4962869" y="4326764"/>
                    <a:pt x="4917351" y="4417041"/>
                  </a:cubicBezTo>
                  <a:cubicBezTo>
                    <a:pt x="4871860" y="4507209"/>
                    <a:pt x="4817597" y="4594215"/>
                    <a:pt x="4756163" y="4676402"/>
                  </a:cubicBezTo>
                  <a:cubicBezTo>
                    <a:pt x="4632803" y="4840875"/>
                    <a:pt x="4480597" y="4982783"/>
                    <a:pt x="4322493" y="5105604"/>
                  </a:cubicBezTo>
                  <a:cubicBezTo>
                    <a:pt x="4163928" y="5228420"/>
                    <a:pt x="3999564" y="5332640"/>
                    <a:pt x="3840510" y="5429590"/>
                  </a:cubicBezTo>
                  <a:cubicBezTo>
                    <a:pt x="3760954" y="5478172"/>
                    <a:pt x="3682353" y="5524924"/>
                    <a:pt x="3606447" y="5572862"/>
                  </a:cubicBezTo>
                  <a:lnTo>
                    <a:pt x="3488814" y="5647178"/>
                  </a:lnTo>
                  <a:cubicBezTo>
                    <a:pt x="3448270" y="5672597"/>
                    <a:pt x="3407323" y="5697792"/>
                    <a:pt x="3365864" y="5722735"/>
                  </a:cubicBezTo>
                  <a:cubicBezTo>
                    <a:pt x="3200163" y="5822424"/>
                    <a:pt x="3026125" y="5917328"/>
                    <a:pt x="2839486" y="5999120"/>
                  </a:cubicBezTo>
                  <a:cubicBezTo>
                    <a:pt x="2653201" y="6080891"/>
                    <a:pt x="2453560" y="6149344"/>
                    <a:pt x="2242423" y="6192346"/>
                  </a:cubicBezTo>
                  <a:cubicBezTo>
                    <a:pt x="2031719" y="6235463"/>
                    <a:pt x="1808952" y="6251353"/>
                    <a:pt x="1589380" y="6230657"/>
                  </a:cubicBezTo>
                  <a:lnTo>
                    <a:pt x="1548244" y="6226706"/>
                  </a:lnTo>
                  <a:cubicBezTo>
                    <a:pt x="1534528" y="6225117"/>
                    <a:pt x="1520898" y="6223203"/>
                    <a:pt x="1507348" y="6221428"/>
                  </a:cubicBezTo>
                  <a:lnTo>
                    <a:pt x="1466401" y="6215904"/>
                  </a:lnTo>
                  <a:cubicBezTo>
                    <a:pt x="1452772" y="6213991"/>
                    <a:pt x="1439316" y="6211428"/>
                    <a:pt x="1425773" y="6209191"/>
                  </a:cubicBezTo>
                  <a:cubicBezTo>
                    <a:pt x="1398775" y="6204391"/>
                    <a:pt x="1371610" y="6199779"/>
                    <a:pt x="1344960" y="6193681"/>
                  </a:cubicBezTo>
                  <a:cubicBezTo>
                    <a:pt x="1318251" y="6187799"/>
                    <a:pt x="1291260" y="6182538"/>
                    <a:pt x="1265007" y="6175388"/>
                  </a:cubicBezTo>
                  <a:lnTo>
                    <a:pt x="1225415" y="6165243"/>
                  </a:lnTo>
                  <a:cubicBezTo>
                    <a:pt x="1212163" y="6161924"/>
                    <a:pt x="1198939" y="6158496"/>
                    <a:pt x="1186567" y="6154486"/>
                  </a:cubicBezTo>
                  <a:lnTo>
                    <a:pt x="1111158" y="6130918"/>
                  </a:lnTo>
                  <a:lnTo>
                    <a:pt x="1035915" y="6107163"/>
                  </a:lnTo>
                  <a:cubicBezTo>
                    <a:pt x="1010846" y="6099055"/>
                    <a:pt x="986357" y="6088784"/>
                    <a:pt x="961579" y="6079594"/>
                  </a:cubicBezTo>
                  <a:cubicBezTo>
                    <a:pt x="763709" y="6005594"/>
                    <a:pt x="572401" y="5909703"/>
                    <a:pt x="395297" y="5792812"/>
                  </a:cubicBezTo>
                  <a:lnTo>
                    <a:pt x="265239" y="5701511"/>
                  </a:lnTo>
                  <a:cubicBezTo>
                    <a:pt x="254227" y="5694155"/>
                    <a:pt x="244103" y="5685646"/>
                    <a:pt x="233756" y="5677542"/>
                  </a:cubicBezTo>
                  <a:lnTo>
                    <a:pt x="202800" y="5652902"/>
                  </a:lnTo>
                  <a:lnTo>
                    <a:pt x="140918" y="5603515"/>
                  </a:lnTo>
                  <a:cubicBezTo>
                    <a:pt x="130598" y="5595302"/>
                    <a:pt x="120280" y="5587089"/>
                    <a:pt x="110625" y="5578127"/>
                  </a:cubicBezTo>
                  <a:cubicBezTo>
                    <a:pt x="105647" y="5573779"/>
                    <a:pt x="100444" y="5569834"/>
                    <a:pt x="95631" y="5565299"/>
                  </a:cubicBezTo>
                  <a:cubicBezTo>
                    <a:pt x="90955" y="5560684"/>
                    <a:pt x="86505" y="5555666"/>
                    <a:pt x="81966" y="5550973"/>
                  </a:cubicBezTo>
                  <a:lnTo>
                    <a:pt x="27991" y="5493272"/>
                  </a:lnTo>
                  <a:cubicBezTo>
                    <a:pt x="19109" y="5483589"/>
                    <a:pt x="9758" y="5474359"/>
                    <a:pt x="1454" y="5464252"/>
                  </a:cubicBezTo>
                  <a:lnTo>
                    <a:pt x="0" y="5462518"/>
                  </a:lnTo>
                  <a:lnTo>
                    <a:pt x="0" y="4720187"/>
                  </a:lnTo>
                  <a:lnTo>
                    <a:pt x="109684" y="4836724"/>
                  </a:lnTo>
                  <a:cubicBezTo>
                    <a:pt x="173316" y="4897375"/>
                    <a:pt x="239447" y="4954160"/>
                    <a:pt x="306959" y="5007200"/>
                  </a:cubicBezTo>
                  <a:lnTo>
                    <a:pt x="358101" y="5046057"/>
                  </a:lnTo>
                  <a:lnTo>
                    <a:pt x="383328" y="5065684"/>
                  </a:lnTo>
                  <a:cubicBezTo>
                    <a:pt x="391637" y="5072316"/>
                    <a:pt x="400805" y="5077902"/>
                    <a:pt x="409503" y="5083942"/>
                  </a:cubicBezTo>
                  <a:lnTo>
                    <a:pt x="461889" y="5119888"/>
                  </a:lnTo>
                  <a:cubicBezTo>
                    <a:pt x="466184" y="5122893"/>
                    <a:pt x="470616" y="5125820"/>
                    <a:pt x="474883" y="5128933"/>
                  </a:cubicBezTo>
                  <a:cubicBezTo>
                    <a:pt x="478982" y="5132235"/>
                    <a:pt x="482476" y="5136069"/>
                    <a:pt x="486410" y="5139557"/>
                  </a:cubicBezTo>
                  <a:cubicBezTo>
                    <a:pt x="494140" y="5146613"/>
                    <a:pt x="502565" y="5152812"/>
                    <a:pt x="510852" y="5159089"/>
                  </a:cubicBezTo>
                  <a:lnTo>
                    <a:pt x="560653" y="5196893"/>
                  </a:lnTo>
                  <a:lnTo>
                    <a:pt x="585485" y="5215834"/>
                  </a:lnTo>
                  <a:cubicBezTo>
                    <a:pt x="593773" y="5222111"/>
                    <a:pt x="601864" y="5228685"/>
                    <a:pt x="610707" y="5234185"/>
                  </a:cubicBezTo>
                  <a:lnTo>
                    <a:pt x="714768" y="5303103"/>
                  </a:lnTo>
                  <a:cubicBezTo>
                    <a:pt x="856162" y="5390603"/>
                    <a:pt x="1008099" y="5459947"/>
                    <a:pt x="1166634" y="5513322"/>
                  </a:cubicBezTo>
                  <a:cubicBezTo>
                    <a:pt x="1186540" y="5519932"/>
                    <a:pt x="1205774" y="5527751"/>
                    <a:pt x="1225991" y="5533632"/>
                  </a:cubicBezTo>
                  <a:lnTo>
                    <a:pt x="1286680" y="5550705"/>
                  </a:lnTo>
                  <a:lnTo>
                    <a:pt x="1347310" y="5567995"/>
                  </a:lnTo>
                  <a:cubicBezTo>
                    <a:pt x="1357469" y="5571180"/>
                    <a:pt x="1367261" y="5573572"/>
                    <a:pt x="1377002" y="5575719"/>
                  </a:cubicBezTo>
                  <a:lnTo>
                    <a:pt x="1406328" y="5582649"/>
                  </a:lnTo>
                  <a:cubicBezTo>
                    <a:pt x="1425825" y="5587757"/>
                    <a:pt x="1445490" y="5590939"/>
                    <a:pt x="1465060" y="5594909"/>
                  </a:cubicBezTo>
                  <a:cubicBezTo>
                    <a:pt x="1484652" y="5599231"/>
                    <a:pt x="1504324" y="5601952"/>
                    <a:pt x="1523881" y="5605105"/>
                  </a:cubicBezTo>
                  <a:cubicBezTo>
                    <a:pt x="1533660" y="5606682"/>
                    <a:pt x="1543460" y="5608613"/>
                    <a:pt x="1553325" y="5609865"/>
                  </a:cubicBezTo>
                  <a:lnTo>
                    <a:pt x="1582813" y="5613593"/>
                  </a:lnTo>
                  <a:lnTo>
                    <a:pt x="1612301" y="5617321"/>
                  </a:lnTo>
                  <a:lnTo>
                    <a:pt x="1641863" y="5619910"/>
                  </a:lnTo>
                  <a:cubicBezTo>
                    <a:pt x="1799348" y="5633940"/>
                    <a:pt x="1957913" y="5625770"/>
                    <a:pt x="2117508" y="5595156"/>
                  </a:cubicBezTo>
                  <a:cubicBezTo>
                    <a:pt x="2277124" y="5564895"/>
                    <a:pt x="2437004" y="5512449"/>
                    <a:pt x="2597368" y="5447381"/>
                  </a:cubicBezTo>
                  <a:cubicBezTo>
                    <a:pt x="2757791" y="5382096"/>
                    <a:pt x="2918855" y="5304464"/>
                    <a:pt x="3082968" y="5223245"/>
                  </a:cubicBezTo>
                  <a:lnTo>
                    <a:pt x="3334855" y="5097383"/>
                  </a:lnTo>
                  <a:cubicBezTo>
                    <a:pt x="3423528" y="5054142"/>
                    <a:pt x="3511773" y="5013798"/>
                    <a:pt x="3599509" y="4976217"/>
                  </a:cubicBezTo>
                  <a:cubicBezTo>
                    <a:pt x="3774960" y="4900701"/>
                    <a:pt x="3948276" y="4837481"/>
                    <a:pt x="4112002" y="4766359"/>
                  </a:cubicBezTo>
                  <a:cubicBezTo>
                    <a:pt x="4193972" y="4730827"/>
                    <a:pt x="4273429" y="4692997"/>
                    <a:pt x="4348983" y="4649833"/>
                  </a:cubicBezTo>
                  <a:cubicBezTo>
                    <a:pt x="4424508" y="4606778"/>
                    <a:pt x="4496050" y="4558250"/>
                    <a:pt x="4560505" y="4501564"/>
                  </a:cubicBezTo>
                  <a:cubicBezTo>
                    <a:pt x="4625198" y="4445289"/>
                    <a:pt x="4682991" y="4381021"/>
                    <a:pt x="4731963" y="4309870"/>
                  </a:cubicBezTo>
                  <a:cubicBezTo>
                    <a:pt x="4781043" y="4238747"/>
                    <a:pt x="4821275" y="4160848"/>
                    <a:pt x="4852344" y="4078640"/>
                  </a:cubicBezTo>
                  <a:lnTo>
                    <a:pt x="4863972" y="4047790"/>
                  </a:lnTo>
                  <a:lnTo>
                    <a:pt x="4874144" y="4016320"/>
                  </a:lnTo>
                  <a:lnTo>
                    <a:pt x="4884127" y="3984682"/>
                  </a:lnTo>
                  <a:cubicBezTo>
                    <a:pt x="4887242" y="3973925"/>
                    <a:pt x="4889981" y="3962835"/>
                    <a:pt x="4892800" y="3951883"/>
                  </a:cubicBezTo>
                  <a:lnTo>
                    <a:pt x="4909526" y="3886001"/>
                  </a:lnTo>
                  <a:lnTo>
                    <a:pt x="4917687" y="3852948"/>
                  </a:lnTo>
                  <a:lnTo>
                    <a:pt x="4921768" y="3836422"/>
                  </a:lnTo>
                  <a:lnTo>
                    <a:pt x="4924845" y="3819742"/>
                  </a:lnTo>
                  <a:cubicBezTo>
                    <a:pt x="4933092" y="3775120"/>
                    <a:pt x="4941231" y="3730469"/>
                    <a:pt x="4948230" y="3685744"/>
                  </a:cubicBezTo>
                  <a:cubicBezTo>
                    <a:pt x="4953579" y="3640694"/>
                    <a:pt x="4958249" y="3595577"/>
                    <a:pt x="4962782" y="3550540"/>
                  </a:cubicBezTo>
                  <a:cubicBezTo>
                    <a:pt x="4976580" y="3369692"/>
                    <a:pt x="4965812" y="3187942"/>
                    <a:pt x="4939468" y="3010249"/>
                  </a:cubicBezTo>
                  <a:cubicBezTo>
                    <a:pt x="4912965" y="2832281"/>
                    <a:pt x="4870237" y="2658196"/>
                    <a:pt x="4816901" y="2488224"/>
                  </a:cubicBezTo>
                  <a:cubicBezTo>
                    <a:pt x="4810197" y="2466954"/>
                    <a:pt x="4803984" y="2445582"/>
                    <a:pt x="4797005" y="2424470"/>
                  </a:cubicBezTo>
                  <a:cubicBezTo>
                    <a:pt x="4789399" y="2403537"/>
                    <a:pt x="4781686" y="2382574"/>
                    <a:pt x="4774433" y="2361620"/>
                  </a:cubicBezTo>
                  <a:lnTo>
                    <a:pt x="4752459" y="2298700"/>
                  </a:lnTo>
                  <a:lnTo>
                    <a:pt x="4728083" y="2236526"/>
                  </a:lnTo>
                  <a:cubicBezTo>
                    <a:pt x="4719957" y="2215802"/>
                    <a:pt x="4712352" y="2194869"/>
                    <a:pt x="4704471" y="2174095"/>
                  </a:cubicBezTo>
                  <a:lnTo>
                    <a:pt x="4678399" y="2112626"/>
                  </a:lnTo>
                  <a:lnTo>
                    <a:pt x="4652601" y="2050999"/>
                  </a:lnTo>
                  <a:cubicBezTo>
                    <a:pt x="4643711" y="2030533"/>
                    <a:pt x="4633616" y="2010672"/>
                    <a:pt x="4624205" y="1990415"/>
                  </a:cubicBezTo>
                  <a:lnTo>
                    <a:pt x="4595398" y="1930069"/>
                  </a:lnTo>
                  <a:cubicBezTo>
                    <a:pt x="4585714" y="1909969"/>
                    <a:pt x="4574413" y="1890713"/>
                    <a:pt x="4563827" y="1870952"/>
                  </a:cubicBezTo>
                  <a:lnTo>
                    <a:pt x="4531433" y="1812311"/>
                  </a:lnTo>
                  <a:lnTo>
                    <a:pt x="4523315" y="1797616"/>
                  </a:lnTo>
                  <a:lnTo>
                    <a:pt x="4514482" y="1783425"/>
                  </a:lnTo>
                  <a:lnTo>
                    <a:pt x="4496845" y="1754936"/>
                  </a:lnTo>
                  <a:lnTo>
                    <a:pt x="4461463" y="1697929"/>
                  </a:lnTo>
                  <a:lnTo>
                    <a:pt x="4452660" y="1683629"/>
                  </a:lnTo>
                  <a:lnTo>
                    <a:pt x="4443141" y="1669834"/>
                  </a:lnTo>
                  <a:lnTo>
                    <a:pt x="4424241" y="1642166"/>
                  </a:lnTo>
                  <a:cubicBezTo>
                    <a:pt x="4399005" y="1605265"/>
                    <a:pt x="4374512" y="1567751"/>
                    <a:pt x="4346886" y="1532412"/>
                  </a:cubicBezTo>
                  <a:cubicBezTo>
                    <a:pt x="4240477" y="1388328"/>
                    <a:pt x="4120362" y="1253437"/>
                    <a:pt x="3985497" y="1134649"/>
                  </a:cubicBezTo>
                  <a:cubicBezTo>
                    <a:pt x="3850799" y="1015675"/>
                    <a:pt x="3702920" y="911715"/>
                    <a:pt x="3545665" y="825877"/>
                  </a:cubicBezTo>
                  <a:lnTo>
                    <a:pt x="3486190" y="794756"/>
                  </a:lnTo>
                  <a:cubicBezTo>
                    <a:pt x="3466181" y="784640"/>
                    <a:pt x="3446893" y="773560"/>
                    <a:pt x="3426182" y="764765"/>
                  </a:cubicBezTo>
                  <a:lnTo>
                    <a:pt x="3365044" y="737255"/>
                  </a:lnTo>
                  <a:lnTo>
                    <a:pt x="3334529" y="723514"/>
                  </a:lnTo>
                  <a:cubicBezTo>
                    <a:pt x="3324394" y="718943"/>
                    <a:pt x="3314287" y="714265"/>
                    <a:pt x="3303733" y="710395"/>
                  </a:cubicBezTo>
                  <a:cubicBezTo>
                    <a:pt x="3262013" y="694346"/>
                    <a:pt x="3220711" y="677599"/>
                    <a:pt x="3179033" y="662259"/>
                  </a:cubicBezTo>
                  <a:lnTo>
                    <a:pt x="3052408" y="620447"/>
                  </a:lnTo>
                  <a:lnTo>
                    <a:pt x="2924325" y="584505"/>
                  </a:lnTo>
                  <a:cubicBezTo>
                    <a:pt x="2903106" y="578471"/>
                    <a:pt x="2881119" y="574434"/>
                    <a:pt x="2859667" y="569266"/>
                  </a:cubicBezTo>
                  <a:lnTo>
                    <a:pt x="2795226" y="554085"/>
                  </a:lnTo>
                  <a:cubicBezTo>
                    <a:pt x="2774078" y="548652"/>
                    <a:pt x="2751709" y="544744"/>
                    <a:pt x="2729702" y="540354"/>
                  </a:cubicBezTo>
                  <a:lnTo>
                    <a:pt x="2663758" y="527322"/>
                  </a:lnTo>
                  <a:lnTo>
                    <a:pt x="2630927" y="520495"/>
                  </a:lnTo>
                  <a:lnTo>
                    <a:pt x="2597965" y="515024"/>
                  </a:lnTo>
                  <a:cubicBezTo>
                    <a:pt x="2575970" y="511449"/>
                    <a:pt x="2554112" y="507795"/>
                    <a:pt x="2532205" y="503895"/>
                  </a:cubicBezTo>
                  <a:cubicBezTo>
                    <a:pt x="2357016" y="475037"/>
                    <a:pt x="2182954" y="456682"/>
                    <a:pt x="2010064" y="452552"/>
                  </a:cubicBezTo>
                  <a:cubicBezTo>
                    <a:pt x="1837255" y="448558"/>
                    <a:pt x="1665388" y="457916"/>
                    <a:pt x="1494552" y="485055"/>
                  </a:cubicBezTo>
                  <a:cubicBezTo>
                    <a:pt x="1452133" y="492816"/>
                    <a:pt x="1409569" y="501117"/>
                    <a:pt x="1366896" y="509389"/>
                  </a:cubicBezTo>
                  <a:cubicBezTo>
                    <a:pt x="1324862" y="520035"/>
                    <a:pt x="1282333" y="529505"/>
                    <a:pt x="1240175" y="541045"/>
                  </a:cubicBezTo>
                  <a:lnTo>
                    <a:pt x="1177438" y="560170"/>
                  </a:lnTo>
                  <a:lnTo>
                    <a:pt x="1145987" y="569826"/>
                  </a:lnTo>
                  <a:lnTo>
                    <a:pt x="1130315" y="574669"/>
                  </a:lnTo>
                  <a:lnTo>
                    <a:pt x="1114873" y="580384"/>
                  </a:lnTo>
                  <a:lnTo>
                    <a:pt x="1052839" y="602943"/>
                  </a:lnTo>
                  <a:cubicBezTo>
                    <a:pt x="1032151" y="610499"/>
                    <a:pt x="1011255" y="617535"/>
                    <a:pt x="991135" y="626866"/>
                  </a:cubicBezTo>
                  <a:lnTo>
                    <a:pt x="930179" y="653191"/>
                  </a:lnTo>
                  <a:cubicBezTo>
                    <a:pt x="909850" y="662002"/>
                    <a:pt x="889443" y="670676"/>
                    <a:pt x="869768" y="680937"/>
                  </a:cubicBezTo>
                  <a:lnTo>
                    <a:pt x="810085" y="710734"/>
                  </a:lnTo>
                  <a:cubicBezTo>
                    <a:pt x="790331" y="720859"/>
                    <a:pt x="770124" y="730514"/>
                    <a:pt x="751220" y="741794"/>
                  </a:cubicBezTo>
                  <a:cubicBezTo>
                    <a:pt x="673929" y="784955"/>
                    <a:pt x="598827" y="830326"/>
                    <a:pt x="532669" y="881688"/>
                  </a:cubicBezTo>
                  <a:cubicBezTo>
                    <a:pt x="464226" y="931625"/>
                    <a:pt x="406969" y="988270"/>
                    <a:pt x="354185" y="1050286"/>
                  </a:cubicBezTo>
                  <a:lnTo>
                    <a:pt x="315980" y="1098125"/>
                  </a:lnTo>
                  <a:lnTo>
                    <a:pt x="280345" y="1149782"/>
                  </a:lnTo>
                  <a:cubicBezTo>
                    <a:pt x="268144" y="1166335"/>
                    <a:pt x="257438" y="1185955"/>
                    <a:pt x="245890" y="1203959"/>
                  </a:cubicBezTo>
                  <a:cubicBezTo>
                    <a:pt x="234552" y="1222481"/>
                    <a:pt x="223171" y="1240298"/>
                    <a:pt x="212162" y="1260184"/>
                  </a:cubicBezTo>
                  <a:cubicBezTo>
                    <a:pt x="168299" y="1337574"/>
                    <a:pt x="125055" y="1419360"/>
                    <a:pt x="80716" y="1502476"/>
                  </a:cubicBezTo>
                  <a:lnTo>
                    <a:pt x="0" y="1648841"/>
                  </a:lnTo>
                  <a:lnTo>
                    <a:pt x="0" y="954863"/>
                  </a:lnTo>
                  <a:lnTo>
                    <a:pt x="43491" y="895513"/>
                  </a:lnTo>
                  <a:cubicBezTo>
                    <a:pt x="59888" y="874984"/>
                    <a:pt x="77014" y="854766"/>
                    <a:pt x="93923" y="834489"/>
                  </a:cubicBezTo>
                  <a:cubicBezTo>
                    <a:pt x="163245" y="754880"/>
                    <a:pt x="240806" y="679565"/>
                    <a:pt x="323465" y="617671"/>
                  </a:cubicBezTo>
                  <a:cubicBezTo>
                    <a:pt x="405002" y="553042"/>
                    <a:pt x="490132" y="499230"/>
                    <a:pt x="574777" y="446794"/>
                  </a:cubicBezTo>
                  <a:cubicBezTo>
                    <a:pt x="595733" y="433050"/>
                    <a:pt x="617442" y="421248"/>
                    <a:pt x="638943" y="408925"/>
                  </a:cubicBezTo>
                  <a:lnTo>
                    <a:pt x="703505" y="371742"/>
                  </a:lnTo>
                  <a:cubicBezTo>
                    <a:pt x="724798" y="358900"/>
                    <a:pt x="747120" y="347842"/>
                    <a:pt x="769262" y="336154"/>
                  </a:cubicBezTo>
                  <a:lnTo>
                    <a:pt x="835552" y="301173"/>
                  </a:lnTo>
                  <a:cubicBezTo>
                    <a:pt x="857427" y="289183"/>
                    <a:pt x="880470" y="278896"/>
                    <a:pt x="902979" y="268004"/>
                  </a:cubicBezTo>
                  <a:lnTo>
                    <a:pt x="971127" y="235607"/>
                  </a:lnTo>
                  <a:lnTo>
                    <a:pt x="988238" y="227556"/>
                  </a:lnTo>
                  <a:lnTo>
                    <a:pt x="1005744" y="220191"/>
                  </a:lnTo>
                  <a:lnTo>
                    <a:pt x="1040729" y="205569"/>
                  </a:lnTo>
                  <a:lnTo>
                    <a:pt x="1110835" y="176248"/>
                  </a:lnTo>
                  <a:cubicBezTo>
                    <a:pt x="1157999" y="157703"/>
                    <a:pt x="1206322" y="141323"/>
                    <a:pt x="1254256" y="123796"/>
                  </a:cubicBezTo>
                  <a:cubicBezTo>
                    <a:pt x="1302938" y="108671"/>
                    <a:pt x="1352074" y="94017"/>
                    <a:pt x="1401310" y="79852"/>
                  </a:cubicBezTo>
                  <a:cubicBezTo>
                    <a:pt x="1599497" y="26774"/>
                    <a:pt x="1806373" y="-329"/>
                    <a:pt x="2011811" y="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14" name="Freeform: Shape 13">
              <a:extLst>
                <a:ext uri="{FF2B5EF4-FFF2-40B4-BE49-F238E27FC236}">
                  <a16:creationId xmlns:a16="http://schemas.microsoft.com/office/drawing/2014/main" id="{06AC5DCC-C3CC-4FD5-AD4E-13A1BE5F7F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297400"/>
              <a:ext cx="5215811" cy="6107388"/>
            </a:xfrm>
            <a:custGeom>
              <a:avLst/>
              <a:gdLst>
                <a:gd name="connsiteX0" fmla="*/ 1869139 w 5215811"/>
                <a:gd name="connsiteY0" fmla="*/ 9 h 6107388"/>
                <a:gd name="connsiteX1" fmla="*/ 2791149 w 5215811"/>
                <a:gd name="connsiteY1" fmla="*/ 130229 h 6107388"/>
                <a:gd name="connsiteX2" fmla="*/ 4760307 w 5215811"/>
                <a:gd name="connsiteY2" fmla="*/ 1608408 h 6107388"/>
                <a:gd name="connsiteX3" fmla="*/ 5108574 w 5215811"/>
                <a:gd name="connsiteY3" fmla="*/ 4050383 h 6107388"/>
                <a:gd name="connsiteX4" fmla="*/ 3434916 w 5215811"/>
                <a:gd name="connsiteY4" fmla="*/ 5503134 h 6107388"/>
                <a:gd name="connsiteX5" fmla="*/ 1137841 w 5215811"/>
                <a:gd name="connsiteY5" fmla="*/ 6033968 h 6107388"/>
                <a:gd name="connsiteX6" fmla="*/ 217555 w 5215811"/>
                <a:gd name="connsiteY6" fmla="*/ 5598945 h 6107388"/>
                <a:gd name="connsiteX7" fmla="*/ 0 w 5215811"/>
                <a:gd name="connsiteY7" fmla="*/ 5419622 h 6107388"/>
                <a:gd name="connsiteX8" fmla="*/ 0 w 5215811"/>
                <a:gd name="connsiteY8" fmla="*/ 4571683 h 6107388"/>
                <a:gd name="connsiteX9" fmla="*/ 18056 w 5215811"/>
                <a:gd name="connsiteY9" fmla="*/ 4599282 h 6107388"/>
                <a:gd name="connsiteX10" fmla="*/ 358324 w 5215811"/>
                <a:gd name="connsiteY10" fmla="*/ 4988154 h 6107388"/>
                <a:gd name="connsiteX11" fmla="*/ 1282741 w 5215811"/>
                <a:gd name="connsiteY11" fmla="*/ 5493193 h 6107388"/>
                <a:gd name="connsiteX12" fmla="*/ 2172794 w 5215811"/>
                <a:gd name="connsiteY12" fmla="*/ 5470630 h 6107388"/>
                <a:gd name="connsiteX13" fmla="*/ 3146893 w 5215811"/>
                <a:gd name="connsiteY13" fmla="*/ 5016296 h 6107388"/>
                <a:gd name="connsiteX14" fmla="*/ 3574114 w 5215811"/>
                <a:gd name="connsiteY14" fmla="*/ 4791124 h 6107388"/>
                <a:gd name="connsiteX15" fmla="*/ 4244948 w 5215811"/>
                <a:gd name="connsiteY15" fmla="*/ 4392664 h 6107388"/>
                <a:gd name="connsiteX16" fmla="*/ 4556385 w 5215811"/>
                <a:gd name="connsiteY16" fmla="*/ 3902656 h 6107388"/>
                <a:gd name="connsiteX17" fmla="*/ 4616354 w 5215811"/>
                <a:gd name="connsiteY17" fmla="*/ 2851680 h 6107388"/>
                <a:gd name="connsiteX18" fmla="*/ 4269266 w 5215811"/>
                <a:gd name="connsiteY18" fmla="*/ 1889625 h 6107388"/>
                <a:gd name="connsiteX19" fmla="*/ 2645976 w 5215811"/>
                <a:gd name="connsiteY19" fmla="*/ 671162 h 6107388"/>
                <a:gd name="connsiteX20" fmla="*/ 1648930 w 5215811"/>
                <a:gd name="connsiteY20" fmla="*/ 573017 h 6107388"/>
                <a:gd name="connsiteX21" fmla="*/ 771768 w 5215811"/>
                <a:gd name="connsiteY21" fmla="*/ 865882 h 6107388"/>
                <a:gd name="connsiteX22" fmla="*/ 433617 w 5215811"/>
                <a:gd name="connsiteY22" fmla="*/ 1119441 h 6107388"/>
                <a:gd name="connsiteX23" fmla="*/ 200571 w 5215811"/>
                <a:gd name="connsiteY23" fmla="*/ 1486480 h 6107388"/>
                <a:gd name="connsiteX24" fmla="*/ 47077 w 5215811"/>
                <a:gd name="connsiteY24" fmla="*/ 1753604 h 6107388"/>
                <a:gd name="connsiteX25" fmla="*/ 0 w 5215811"/>
                <a:gd name="connsiteY25" fmla="*/ 1831655 h 6107388"/>
                <a:gd name="connsiteX26" fmla="*/ 0 w 5215811"/>
                <a:gd name="connsiteY26" fmla="*/ 751112 h 6107388"/>
                <a:gd name="connsiteX27" fmla="*/ 6994 w 5215811"/>
                <a:gd name="connsiteY27" fmla="*/ 742614 h 6107388"/>
                <a:gd name="connsiteX28" fmla="*/ 484047 w 5215811"/>
                <a:gd name="connsiteY28" fmla="*/ 378777 h 6107388"/>
                <a:gd name="connsiteX29" fmla="*/ 1869139 w 5215811"/>
                <a:gd name="connsiteY29" fmla="*/ 9 h 6107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215811" h="6107388">
                  <a:moveTo>
                    <a:pt x="1869139" y="9"/>
                  </a:moveTo>
                  <a:cubicBezTo>
                    <a:pt x="2160924" y="-706"/>
                    <a:pt x="2465752" y="43039"/>
                    <a:pt x="2791149" y="130229"/>
                  </a:cubicBezTo>
                  <a:cubicBezTo>
                    <a:pt x="3651198" y="360678"/>
                    <a:pt x="4339884" y="907924"/>
                    <a:pt x="4760307" y="1608408"/>
                  </a:cubicBezTo>
                  <a:cubicBezTo>
                    <a:pt x="5188180" y="2321320"/>
                    <a:pt x="5338357" y="3192822"/>
                    <a:pt x="5108574" y="4050383"/>
                  </a:cubicBezTo>
                  <a:cubicBezTo>
                    <a:pt x="4880820" y="4900373"/>
                    <a:pt x="4152841" y="5098512"/>
                    <a:pt x="3434916" y="5503134"/>
                  </a:cubicBezTo>
                  <a:cubicBezTo>
                    <a:pt x="2717099" y="5907783"/>
                    <a:pt x="2005568" y="6266474"/>
                    <a:pt x="1137841" y="6033968"/>
                  </a:cubicBezTo>
                  <a:cubicBezTo>
                    <a:pt x="783079" y="5938910"/>
                    <a:pt x="479573" y="5790114"/>
                    <a:pt x="217555" y="5598945"/>
                  </a:cubicBezTo>
                  <a:lnTo>
                    <a:pt x="0" y="5419622"/>
                  </a:lnTo>
                  <a:lnTo>
                    <a:pt x="0" y="4571683"/>
                  </a:lnTo>
                  <a:lnTo>
                    <a:pt x="18056" y="4599282"/>
                  </a:lnTo>
                  <a:cubicBezTo>
                    <a:pt x="124071" y="4746782"/>
                    <a:pt x="237002" y="4875718"/>
                    <a:pt x="358324" y="4988154"/>
                  </a:cubicBezTo>
                  <a:cubicBezTo>
                    <a:pt x="621323" y="5231809"/>
                    <a:pt x="923667" y="5396979"/>
                    <a:pt x="1282741" y="5493193"/>
                  </a:cubicBezTo>
                  <a:cubicBezTo>
                    <a:pt x="1573894" y="5571207"/>
                    <a:pt x="1856732" y="5563878"/>
                    <a:pt x="2172794" y="5470630"/>
                  </a:cubicBezTo>
                  <a:cubicBezTo>
                    <a:pt x="2498985" y="5374183"/>
                    <a:pt x="2832844" y="5193315"/>
                    <a:pt x="3146893" y="5016296"/>
                  </a:cubicBezTo>
                  <a:cubicBezTo>
                    <a:pt x="3293538" y="4933641"/>
                    <a:pt x="3436182" y="4861160"/>
                    <a:pt x="3574114" y="4791124"/>
                  </a:cubicBezTo>
                  <a:cubicBezTo>
                    <a:pt x="3841238" y="4655550"/>
                    <a:pt x="4071901" y="4538375"/>
                    <a:pt x="4244948" y="4392664"/>
                  </a:cubicBezTo>
                  <a:cubicBezTo>
                    <a:pt x="4405844" y="4257259"/>
                    <a:pt x="4501845" y="4106204"/>
                    <a:pt x="4556385" y="3902656"/>
                  </a:cubicBezTo>
                  <a:cubicBezTo>
                    <a:pt x="4649063" y="3556776"/>
                    <a:pt x="4669271" y="3203187"/>
                    <a:pt x="4616354" y="2851680"/>
                  </a:cubicBezTo>
                  <a:cubicBezTo>
                    <a:pt x="4565198" y="2511774"/>
                    <a:pt x="4448474" y="2188147"/>
                    <a:pt x="4269266" y="1889625"/>
                  </a:cubicBezTo>
                  <a:cubicBezTo>
                    <a:pt x="3907781" y="1287586"/>
                    <a:pt x="3331245" y="854780"/>
                    <a:pt x="2645976" y="671162"/>
                  </a:cubicBezTo>
                  <a:cubicBezTo>
                    <a:pt x="2278249" y="572630"/>
                    <a:pt x="1952074" y="540526"/>
                    <a:pt x="1648930" y="573017"/>
                  </a:cubicBezTo>
                  <a:cubicBezTo>
                    <a:pt x="1351746" y="604901"/>
                    <a:pt x="1064785" y="700731"/>
                    <a:pt x="771768" y="865882"/>
                  </a:cubicBezTo>
                  <a:cubicBezTo>
                    <a:pt x="568061" y="980657"/>
                    <a:pt x="486465" y="1058486"/>
                    <a:pt x="433617" y="1119441"/>
                  </a:cubicBezTo>
                  <a:cubicBezTo>
                    <a:pt x="358307" y="1206256"/>
                    <a:pt x="292149" y="1323808"/>
                    <a:pt x="200571" y="1486480"/>
                  </a:cubicBezTo>
                  <a:cubicBezTo>
                    <a:pt x="156644" y="1564432"/>
                    <a:pt x="106654" y="1653214"/>
                    <a:pt x="47077" y="1753604"/>
                  </a:cubicBezTo>
                  <a:lnTo>
                    <a:pt x="0" y="1831655"/>
                  </a:lnTo>
                  <a:lnTo>
                    <a:pt x="0" y="751112"/>
                  </a:lnTo>
                  <a:lnTo>
                    <a:pt x="6994" y="742614"/>
                  </a:lnTo>
                  <a:cubicBezTo>
                    <a:pt x="117721" y="617683"/>
                    <a:pt x="259696" y="505222"/>
                    <a:pt x="484047" y="378777"/>
                  </a:cubicBezTo>
                  <a:cubicBezTo>
                    <a:pt x="932751" y="125890"/>
                    <a:pt x="1382831" y="1200"/>
                    <a:pt x="1869139" y="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7" name="Freeform: Shape 14">
              <a:extLst>
                <a:ext uri="{FF2B5EF4-FFF2-40B4-BE49-F238E27FC236}">
                  <a16:creationId xmlns:a16="http://schemas.microsoft.com/office/drawing/2014/main" id="{4BBCC2F4-EFA7-4AF4-B538-AC4022D90F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319367"/>
              <a:ext cx="5217956" cy="6100079"/>
            </a:xfrm>
            <a:custGeom>
              <a:avLst/>
              <a:gdLst>
                <a:gd name="connsiteX0" fmla="*/ 1951393 w 5217956"/>
                <a:gd name="connsiteY0" fmla="*/ 82 h 6100079"/>
                <a:gd name="connsiteX1" fmla="*/ 2855177 w 5217956"/>
                <a:gd name="connsiteY1" fmla="*/ 125419 h 6100079"/>
                <a:gd name="connsiteX2" fmla="*/ 4779341 w 5217956"/>
                <a:gd name="connsiteY2" fmla="*/ 1591542 h 6100079"/>
                <a:gd name="connsiteX3" fmla="*/ 5108573 w 5217956"/>
                <a:gd name="connsiteY3" fmla="*/ 4028416 h 6100079"/>
                <a:gd name="connsiteX4" fmla="*/ 3459358 w 5217956"/>
                <a:gd name="connsiteY4" fmla="*/ 5487716 h 6100079"/>
                <a:gd name="connsiteX5" fmla="*/ 1203274 w 5217956"/>
                <a:gd name="connsiteY5" fmla="*/ 6029534 h 6100079"/>
                <a:gd name="connsiteX6" fmla="*/ 59920 w 5217956"/>
                <a:gd name="connsiteY6" fmla="*/ 5396467 h 6100079"/>
                <a:gd name="connsiteX7" fmla="*/ 0 w 5217956"/>
                <a:gd name="connsiteY7" fmla="*/ 5333382 h 6100079"/>
                <a:gd name="connsiteX8" fmla="*/ 0 w 5217956"/>
                <a:gd name="connsiteY8" fmla="*/ 4205833 h 6100079"/>
                <a:gd name="connsiteX9" fmla="*/ 58036 w 5217956"/>
                <a:gd name="connsiteY9" fmla="*/ 4310048 h 6100079"/>
                <a:gd name="connsiteX10" fmla="*/ 520779 w 5217956"/>
                <a:gd name="connsiteY10" fmla="*/ 4907591 h 6100079"/>
                <a:gd name="connsiteX11" fmla="*/ 1377154 w 5217956"/>
                <a:gd name="connsiteY11" fmla="*/ 5380604 h 6100079"/>
                <a:gd name="connsiteX12" fmla="*/ 3123340 w 5217956"/>
                <a:gd name="connsiteY12" fmla="*/ 4905715 h 6100079"/>
                <a:gd name="connsiteX13" fmla="*/ 3547863 w 5217956"/>
                <a:gd name="connsiteY13" fmla="*/ 4676342 h 6100079"/>
                <a:gd name="connsiteX14" fmla="*/ 4186753 w 5217956"/>
                <a:gd name="connsiteY14" fmla="*/ 4289376 h 6100079"/>
                <a:gd name="connsiteX15" fmla="*/ 4459565 w 5217956"/>
                <a:gd name="connsiteY15" fmla="*/ 3854399 h 6100079"/>
                <a:gd name="connsiteX16" fmla="*/ 4521015 w 5217956"/>
                <a:gd name="connsiteY16" fmla="*/ 2849377 h 6100079"/>
                <a:gd name="connsiteX17" fmla="*/ 4199723 w 5217956"/>
                <a:gd name="connsiteY17" fmla="*/ 1931213 h 6100079"/>
                <a:gd name="connsiteX18" fmla="*/ 2681217 w 5217956"/>
                <a:gd name="connsiteY18" fmla="*/ 774211 h 6100079"/>
                <a:gd name="connsiteX19" fmla="*/ 926547 w 5217956"/>
                <a:gd name="connsiteY19" fmla="*/ 967112 h 6100079"/>
                <a:gd name="connsiteX20" fmla="*/ 622677 w 5217956"/>
                <a:gd name="connsiteY20" fmla="*/ 1197863 h 6100079"/>
                <a:gd name="connsiteX21" fmla="*/ 404892 w 5217956"/>
                <a:gd name="connsiteY21" fmla="*/ 1547314 h 6100079"/>
                <a:gd name="connsiteX22" fmla="*/ 40135 w 5217956"/>
                <a:gd name="connsiteY22" fmla="*/ 2159090 h 6100079"/>
                <a:gd name="connsiteX23" fmla="*/ 0 w 5217956"/>
                <a:gd name="connsiteY23" fmla="*/ 2219367 h 6100079"/>
                <a:gd name="connsiteX24" fmla="*/ 0 w 5217956"/>
                <a:gd name="connsiteY24" fmla="*/ 915659 h 6100079"/>
                <a:gd name="connsiteX25" fmla="*/ 58609 w 5217956"/>
                <a:gd name="connsiteY25" fmla="*/ 828051 h 6100079"/>
                <a:gd name="connsiteX26" fmla="*/ 590688 w 5217956"/>
                <a:gd name="connsiteY26" fmla="*/ 385385 h 6100079"/>
                <a:gd name="connsiteX27" fmla="*/ 1951393 w 5217956"/>
                <a:gd name="connsiteY27" fmla="*/ 82 h 6100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217956" h="6100079">
                  <a:moveTo>
                    <a:pt x="1951393" y="82"/>
                  </a:moveTo>
                  <a:cubicBezTo>
                    <a:pt x="2237631" y="-2119"/>
                    <a:pt x="2536431" y="40011"/>
                    <a:pt x="2855177" y="125419"/>
                  </a:cubicBezTo>
                  <a:cubicBezTo>
                    <a:pt x="3697704" y="351173"/>
                    <a:pt x="4370490" y="894159"/>
                    <a:pt x="4779341" y="1591542"/>
                  </a:cubicBezTo>
                  <a:cubicBezTo>
                    <a:pt x="5195534" y="2301324"/>
                    <a:pt x="5338356" y="3170855"/>
                    <a:pt x="5108573" y="4028416"/>
                  </a:cubicBezTo>
                  <a:cubicBezTo>
                    <a:pt x="4880819" y="4878406"/>
                    <a:pt x="4165603" y="5079965"/>
                    <a:pt x="3459358" y="5487716"/>
                  </a:cubicBezTo>
                  <a:cubicBezTo>
                    <a:pt x="2753114" y="5895466"/>
                    <a:pt x="2053264" y="6257288"/>
                    <a:pt x="1203274" y="6029534"/>
                  </a:cubicBezTo>
                  <a:cubicBezTo>
                    <a:pt x="739884" y="5905369"/>
                    <a:pt x="366399" y="5685345"/>
                    <a:pt x="59920" y="5396467"/>
                  </a:cubicBezTo>
                  <a:lnTo>
                    <a:pt x="0" y="5333382"/>
                  </a:lnTo>
                  <a:lnTo>
                    <a:pt x="0" y="4205833"/>
                  </a:lnTo>
                  <a:lnTo>
                    <a:pt x="58036" y="4310048"/>
                  </a:lnTo>
                  <a:cubicBezTo>
                    <a:pt x="197935" y="4550245"/>
                    <a:pt x="350594" y="4747142"/>
                    <a:pt x="520779" y="4907591"/>
                  </a:cubicBezTo>
                  <a:cubicBezTo>
                    <a:pt x="763600" y="5136565"/>
                    <a:pt x="1043821" y="5291288"/>
                    <a:pt x="1377154" y="5380604"/>
                  </a:cubicBezTo>
                  <a:cubicBezTo>
                    <a:pt x="1963029" y="5537589"/>
                    <a:pt x="2470519" y="5282804"/>
                    <a:pt x="3123340" y="4905715"/>
                  </a:cubicBezTo>
                  <a:cubicBezTo>
                    <a:pt x="3269800" y="4821157"/>
                    <a:pt x="3411134" y="4747512"/>
                    <a:pt x="3547863" y="4676342"/>
                  </a:cubicBezTo>
                  <a:cubicBezTo>
                    <a:pt x="3804497" y="4542710"/>
                    <a:pt x="4026085" y="4427393"/>
                    <a:pt x="4186753" y="4289376"/>
                  </a:cubicBezTo>
                  <a:cubicBezTo>
                    <a:pt x="4329009" y="4167293"/>
                    <a:pt x="4410589" y="4037181"/>
                    <a:pt x="4459565" y="3854399"/>
                  </a:cubicBezTo>
                  <a:cubicBezTo>
                    <a:pt x="4548302" y="3523229"/>
                    <a:pt x="4568981" y="3185183"/>
                    <a:pt x="4521015" y="2849377"/>
                  </a:cubicBezTo>
                  <a:cubicBezTo>
                    <a:pt x="4474709" y="2524680"/>
                    <a:pt x="4366564" y="2215756"/>
                    <a:pt x="4199723" y="1931213"/>
                  </a:cubicBezTo>
                  <a:cubicBezTo>
                    <a:pt x="3863270" y="1357325"/>
                    <a:pt x="3323982" y="946439"/>
                    <a:pt x="2681217" y="774211"/>
                  </a:cubicBezTo>
                  <a:cubicBezTo>
                    <a:pt x="2001139" y="591984"/>
                    <a:pt x="1476322" y="649699"/>
                    <a:pt x="926547" y="967112"/>
                  </a:cubicBezTo>
                  <a:cubicBezTo>
                    <a:pt x="740730" y="1074393"/>
                    <a:pt x="668642" y="1143989"/>
                    <a:pt x="622677" y="1197863"/>
                  </a:cubicBezTo>
                  <a:cubicBezTo>
                    <a:pt x="555599" y="1276450"/>
                    <a:pt x="492360" y="1390031"/>
                    <a:pt x="404892" y="1547314"/>
                  </a:cubicBezTo>
                  <a:cubicBezTo>
                    <a:pt x="317047" y="1705133"/>
                    <a:pt x="204816" y="1906756"/>
                    <a:pt x="40135" y="2159090"/>
                  </a:cubicBezTo>
                  <a:lnTo>
                    <a:pt x="0" y="2219367"/>
                  </a:lnTo>
                  <a:lnTo>
                    <a:pt x="0" y="915659"/>
                  </a:lnTo>
                  <a:lnTo>
                    <a:pt x="58609" y="828051"/>
                  </a:lnTo>
                  <a:cubicBezTo>
                    <a:pt x="177453" y="670481"/>
                    <a:pt x="325846" y="538291"/>
                    <a:pt x="590688" y="385385"/>
                  </a:cubicBezTo>
                  <a:cubicBezTo>
                    <a:pt x="1032158" y="130559"/>
                    <a:pt x="1474329" y="3750"/>
                    <a:pt x="1951393" y="8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16" name="Freeform: Shape 15">
              <a:extLst>
                <a:ext uri="{FF2B5EF4-FFF2-40B4-BE49-F238E27FC236}">
                  <a16:creationId xmlns:a16="http://schemas.microsoft.com/office/drawing/2014/main" id="{2A9D1364-B6A3-44CB-9FBA-C528F0CE90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319367"/>
              <a:ext cx="5217957" cy="6100079"/>
            </a:xfrm>
            <a:custGeom>
              <a:avLst/>
              <a:gdLst>
                <a:gd name="connsiteX0" fmla="*/ 1951394 w 5217957"/>
                <a:gd name="connsiteY0" fmla="*/ 82 h 6100079"/>
                <a:gd name="connsiteX1" fmla="*/ 2855178 w 5217957"/>
                <a:gd name="connsiteY1" fmla="*/ 125419 h 6100079"/>
                <a:gd name="connsiteX2" fmla="*/ 4779341 w 5217957"/>
                <a:gd name="connsiteY2" fmla="*/ 1591542 h 6100079"/>
                <a:gd name="connsiteX3" fmla="*/ 5108574 w 5217957"/>
                <a:gd name="connsiteY3" fmla="*/ 4028416 h 6100079"/>
                <a:gd name="connsiteX4" fmla="*/ 3459359 w 5217957"/>
                <a:gd name="connsiteY4" fmla="*/ 5487716 h 6100079"/>
                <a:gd name="connsiteX5" fmla="*/ 1203275 w 5217957"/>
                <a:gd name="connsiteY5" fmla="*/ 6029534 h 6100079"/>
                <a:gd name="connsiteX6" fmla="*/ 59921 w 5217957"/>
                <a:gd name="connsiteY6" fmla="*/ 5396467 h 6100079"/>
                <a:gd name="connsiteX7" fmla="*/ 0 w 5217957"/>
                <a:gd name="connsiteY7" fmla="*/ 5333381 h 6100079"/>
                <a:gd name="connsiteX8" fmla="*/ 0 w 5217957"/>
                <a:gd name="connsiteY8" fmla="*/ 4427327 h 6100079"/>
                <a:gd name="connsiteX9" fmla="*/ 112056 w 5217957"/>
                <a:gd name="connsiteY9" fmla="*/ 4602502 h 6100079"/>
                <a:gd name="connsiteX10" fmla="*/ 443875 w 5217957"/>
                <a:gd name="connsiteY10" fmla="*/ 4989110 h 6100079"/>
                <a:gd name="connsiteX11" fmla="*/ 1348175 w 5217957"/>
                <a:gd name="connsiteY11" fmla="*/ 5488759 h 6100079"/>
                <a:gd name="connsiteX12" fmla="*/ 2221463 w 5217957"/>
                <a:gd name="connsiteY12" fmla="*/ 5461704 h 6100079"/>
                <a:gd name="connsiteX13" fmla="*/ 3179339 w 5217957"/>
                <a:gd name="connsiteY13" fmla="*/ 5003023 h 6100079"/>
                <a:gd name="connsiteX14" fmla="*/ 3599638 w 5217957"/>
                <a:gd name="connsiteY14" fmla="*/ 4775996 h 6100079"/>
                <a:gd name="connsiteX15" fmla="*/ 4259765 w 5217957"/>
                <a:gd name="connsiteY15" fmla="*/ 4374667 h 6100079"/>
                <a:gd name="connsiteX16" fmla="*/ 4567742 w 5217957"/>
                <a:gd name="connsiteY16" fmla="*/ 3883732 h 6100079"/>
                <a:gd name="connsiteX17" fmla="*/ 4631929 w 5217957"/>
                <a:gd name="connsiteY17" fmla="*/ 2833886 h 6100079"/>
                <a:gd name="connsiteX18" fmla="*/ 4296412 w 5217957"/>
                <a:gd name="connsiteY18" fmla="*/ 1874932 h 6100079"/>
                <a:gd name="connsiteX19" fmla="*/ 2710219 w 5217957"/>
                <a:gd name="connsiteY19" fmla="*/ 666410 h 6100079"/>
                <a:gd name="connsiteX20" fmla="*/ 1732642 w 5217957"/>
                <a:gd name="connsiteY20" fmla="*/ 573480 h 6100079"/>
                <a:gd name="connsiteX21" fmla="*/ 870621 w 5217957"/>
                <a:gd name="connsiteY21" fmla="*/ 870402 h 6100079"/>
                <a:gd name="connsiteX22" fmla="*/ 537555 w 5217957"/>
                <a:gd name="connsiteY22" fmla="*/ 1125324 h 6100079"/>
                <a:gd name="connsiteX23" fmla="*/ 306995 w 5217957"/>
                <a:gd name="connsiteY23" fmla="*/ 1493030 h 6100079"/>
                <a:gd name="connsiteX24" fmla="*/ 23579 w 5217957"/>
                <a:gd name="connsiteY24" fmla="*/ 1977465 h 6100079"/>
                <a:gd name="connsiteX25" fmla="*/ 0 w 5217957"/>
                <a:gd name="connsiteY25" fmla="*/ 2014291 h 6100079"/>
                <a:gd name="connsiteX26" fmla="*/ 0 w 5217957"/>
                <a:gd name="connsiteY26" fmla="*/ 915660 h 6100079"/>
                <a:gd name="connsiteX27" fmla="*/ 58609 w 5217957"/>
                <a:gd name="connsiteY27" fmla="*/ 828051 h 6100079"/>
                <a:gd name="connsiteX28" fmla="*/ 590689 w 5217957"/>
                <a:gd name="connsiteY28" fmla="*/ 385385 h 6100079"/>
                <a:gd name="connsiteX29" fmla="*/ 1951394 w 5217957"/>
                <a:gd name="connsiteY29" fmla="*/ 82 h 6100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217957" h="6100079">
                  <a:moveTo>
                    <a:pt x="1951394" y="82"/>
                  </a:moveTo>
                  <a:cubicBezTo>
                    <a:pt x="2237632" y="-2119"/>
                    <a:pt x="2536431" y="40011"/>
                    <a:pt x="2855178" y="125419"/>
                  </a:cubicBezTo>
                  <a:cubicBezTo>
                    <a:pt x="3697704" y="351173"/>
                    <a:pt x="4370491" y="894159"/>
                    <a:pt x="4779341" y="1591542"/>
                  </a:cubicBezTo>
                  <a:cubicBezTo>
                    <a:pt x="5195535" y="2301324"/>
                    <a:pt x="5338357" y="3170855"/>
                    <a:pt x="5108574" y="4028416"/>
                  </a:cubicBezTo>
                  <a:cubicBezTo>
                    <a:pt x="4880820" y="4878406"/>
                    <a:pt x="4165604" y="5079965"/>
                    <a:pt x="3459359" y="5487716"/>
                  </a:cubicBezTo>
                  <a:cubicBezTo>
                    <a:pt x="2753115" y="5895466"/>
                    <a:pt x="2053265" y="6257288"/>
                    <a:pt x="1203275" y="6029534"/>
                  </a:cubicBezTo>
                  <a:cubicBezTo>
                    <a:pt x="739885" y="5905369"/>
                    <a:pt x="366400" y="5685345"/>
                    <a:pt x="59921" y="5396467"/>
                  </a:cubicBezTo>
                  <a:lnTo>
                    <a:pt x="0" y="5333381"/>
                  </a:lnTo>
                  <a:lnTo>
                    <a:pt x="0" y="4427327"/>
                  </a:lnTo>
                  <a:lnTo>
                    <a:pt x="112056" y="4602502"/>
                  </a:lnTo>
                  <a:cubicBezTo>
                    <a:pt x="215300" y="4749260"/>
                    <a:pt x="325419" y="4877443"/>
                    <a:pt x="443875" y="4989110"/>
                  </a:cubicBezTo>
                  <a:cubicBezTo>
                    <a:pt x="700709" y="5231113"/>
                    <a:pt x="996455" y="5394516"/>
                    <a:pt x="1348175" y="5488759"/>
                  </a:cubicBezTo>
                  <a:cubicBezTo>
                    <a:pt x="1633379" y="5565179"/>
                    <a:pt x="1910917" y="5556430"/>
                    <a:pt x="2221463" y="5461704"/>
                  </a:cubicBezTo>
                  <a:cubicBezTo>
                    <a:pt x="2541923" y="5363721"/>
                    <a:pt x="2870374" y="5181404"/>
                    <a:pt x="3179339" y="5003023"/>
                  </a:cubicBezTo>
                  <a:cubicBezTo>
                    <a:pt x="3323713" y="4919760"/>
                    <a:pt x="3463978" y="4846641"/>
                    <a:pt x="3599638" y="4775996"/>
                  </a:cubicBezTo>
                  <a:cubicBezTo>
                    <a:pt x="3862436" y="4639263"/>
                    <a:pt x="4089314" y="4521074"/>
                    <a:pt x="4259765" y="4374667"/>
                  </a:cubicBezTo>
                  <a:cubicBezTo>
                    <a:pt x="4418282" y="4238625"/>
                    <a:pt x="4513201" y="4087280"/>
                    <a:pt x="4567742" y="3883732"/>
                  </a:cubicBezTo>
                  <a:cubicBezTo>
                    <a:pt x="4660420" y="3537853"/>
                    <a:pt x="4682033" y="3184640"/>
                    <a:pt x="4631929" y="2833886"/>
                  </a:cubicBezTo>
                  <a:cubicBezTo>
                    <a:pt x="4583584" y="2494734"/>
                    <a:pt x="4470646" y="2172121"/>
                    <a:pt x="4296412" y="1874932"/>
                  </a:cubicBezTo>
                  <a:cubicBezTo>
                    <a:pt x="3944879" y="1275559"/>
                    <a:pt x="3381537" y="846289"/>
                    <a:pt x="2710219" y="666410"/>
                  </a:cubicBezTo>
                  <a:cubicBezTo>
                    <a:pt x="2349955" y="569877"/>
                    <a:pt x="2030161" y="539483"/>
                    <a:pt x="1732642" y="573480"/>
                  </a:cubicBezTo>
                  <a:cubicBezTo>
                    <a:pt x="1440866" y="606814"/>
                    <a:pt x="1158880" y="703976"/>
                    <a:pt x="870621" y="870402"/>
                  </a:cubicBezTo>
                  <a:cubicBezTo>
                    <a:pt x="670160" y="986048"/>
                    <a:pt x="589753" y="1064195"/>
                    <a:pt x="537555" y="1125324"/>
                  </a:cubicBezTo>
                  <a:cubicBezTo>
                    <a:pt x="463218" y="1212400"/>
                    <a:pt x="397708" y="1330125"/>
                    <a:pt x="306995" y="1493030"/>
                  </a:cubicBezTo>
                  <a:cubicBezTo>
                    <a:pt x="234596" y="1623167"/>
                    <a:pt x="145436" y="1783409"/>
                    <a:pt x="23579" y="1977465"/>
                  </a:cubicBezTo>
                  <a:lnTo>
                    <a:pt x="0" y="2014291"/>
                  </a:lnTo>
                  <a:lnTo>
                    <a:pt x="0" y="915660"/>
                  </a:lnTo>
                  <a:lnTo>
                    <a:pt x="58609" y="828051"/>
                  </a:lnTo>
                  <a:cubicBezTo>
                    <a:pt x="177453" y="670481"/>
                    <a:pt x="325847" y="538291"/>
                    <a:pt x="590689" y="385385"/>
                  </a:cubicBezTo>
                  <a:cubicBezTo>
                    <a:pt x="1032159" y="130559"/>
                    <a:pt x="1474330" y="3750"/>
                    <a:pt x="1951394" y="8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grpSp>
      <p:sp>
        <p:nvSpPr>
          <p:cNvPr id="2" name="Titel 1">
            <a:extLst>
              <a:ext uri="{FF2B5EF4-FFF2-40B4-BE49-F238E27FC236}">
                <a16:creationId xmlns:a16="http://schemas.microsoft.com/office/drawing/2014/main" id="{C44F90EC-4CAB-A7C8-9410-1EE8734D251E}"/>
              </a:ext>
            </a:extLst>
          </p:cNvPr>
          <p:cNvSpPr>
            <a:spLocks noGrp="1"/>
          </p:cNvSpPr>
          <p:nvPr>
            <p:ph type="title"/>
          </p:nvPr>
        </p:nvSpPr>
        <p:spPr>
          <a:xfrm>
            <a:off x="497840" y="1557973"/>
            <a:ext cx="3855720" cy="4371974"/>
          </a:xfrm>
        </p:spPr>
        <p:txBody>
          <a:bodyPr>
            <a:normAutofit/>
          </a:bodyPr>
          <a:lstStyle/>
          <a:p>
            <a:r>
              <a:rPr lang="da-DK" sz="3600">
                <a:solidFill>
                  <a:schemeClr val="tx2"/>
                </a:solidFill>
              </a:rPr>
              <a:t>Forebyggende tiltag mod phishing angreb</a:t>
            </a:r>
          </a:p>
        </p:txBody>
      </p:sp>
      <p:sp>
        <p:nvSpPr>
          <p:cNvPr id="3" name="Pladsholder til indhold 2">
            <a:extLst>
              <a:ext uri="{FF2B5EF4-FFF2-40B4-BE49-F238E27FC236}">
                <a16:creationId xmlns:a16="http://schemas.microsoft.com/office/drawing/2014/main" id="{679C97B2-43D5-2B3B-4076-1A24E1FEF2B4}"/>
              </a:ext>
            </a:extLst>
          </p:cNvPr>
          <p:cNvSpPr>
            <a:spLocks noGrp="1"/>
          </p:cNvSpPr>
          <p:nvPr>
            <p:ph idx="1"/>
          </p:nvPr>
        </p:nvSpPr>
        <p:spPr>
          <a:xfrm>
            <a:off x="6172200" y="804672"/>
            <a:ext cx="5221224" cy="5230368"/>
          </a:xfrm>
        </p:spPr>
        <p:txBody>
          <a:bodyPr vert="horz" lIns="91440" tIns="45720" rIns="91440" bIns="45720" rtlCol="0" anchor="ctr">
            <a:noAutofit/>
          </a:bodyPr>
          <a:lstStyle/>
          <a:p>
            <a:pPr marL="0" indent="0">
              <a:buNone/>
            </a:pPr>
            <a:r>
              <a:rPr lang="da-DK" sz="1600" dirty="0">
                <a:solidFill>
                  <a:schemeClr val="tx2"/>
                </a:solidFill>
                <a:latin typeface="Lucida Sans"/>
              </a:rPr>
              <a:t>Hvordan virksomheder kan beskytte sig mod phishing angreb:</a:t>
            </a:r>
            <a:endParaRPr lang="da-DK" sz="1600" dirty="0">
              <a:solidFill>
                <a:schemeClr val="tx2"/>
              </a:solidFill>
            </a:endParaRPr>
          </a:p>
          <a:p>
            <a:pPr marL="0" indent="0">
              <a:buNone/>
            </a:pPr>
            <a:endParaRPr lang="da-DK" sz="1600" dirty="0">
              <a:solidFill>
                <a:schemeClr val="tx2"/>
              </a:solidFill>
              <a:latin typeface="Lucida Sans"/>
              <a:ea typeface="+mn-lt"/>
              <a:cs typeface="+mn-lt"/>
            </a:endParaRPr>
          </a:p>
          <a:p>
            <a:pPr marL="0" indent="0">
              <a:buNone/>
            </a:pPr>
            <a:r>
              <a:rPr lang="da-DK" sz="1600" b="1" dirty="0">
                <a:solidFill>
                  <a:schemeClr val="tx2"/>
                </a:solidFill>
                <a:ea typeface="+mn-lt"/>
                <a:cs typeface="+mn-lt"/>
              </a:rPr>
              <a:t>Brugeradfærd</a:t>
            </a:r>
            <a:endParaRPr lang="da-DK" sz="1600" dirty="0">
              <a:solidFill>
                <a:schemeClr val="tx2"/>
              </a:solidFill>
              <a:latin typeface="Lucida Sans"/>
            </a:endParaRPr>
          </a:p>
          <a:p>
            <a:r>
              <a:rPr lang="da-DK" sz="1600" dirty="0">
                <a:solidFill>
                  <a:schemeClr val="tx2"/>
                </a:solidFill>
                <a:ea typeface="+mn-lt"/>
                <a:cs typeface="+mn-lt"/>
              </a:rPr>
              <a:t>Uddan medarbejdere i at genkende phishing</a:t>
            </a:r>
            <a:endParaRPr lang="da-DK" sz="1600" dirty="0">
              <a:solidFill>
                <a:schemeClr val="tx2"/>
              </a:solidFill>
            </a:endParaRPr>
          </a:p>
          <a:p>
            <a:r>
              <a:rPr lang="da-DK" sz="1600" dirty="0">
                <a:solidFill>
                  <a:schemeClr val="tx2"/>
                </a:solidFill>
                <a:ea typeface="+mn-lt"/>
                <a:cs typeface="+mn-lt"/>
              </a:rPr>
              <a:t>Gennemfør regelmæssige phishing-tests</a:t>
            </a:r>
            <a:endParaRPr lang="da-DK" sz="1600" dirty="0">
              <a:solidFill>
                <a:schemeClr val="tx2"/>
              </a:solidFill>
            </a:endParaRPr>
          </a:p>
          <a:p>
            <a:r>
              <a:rPr lang="da-DK" sz="1600" dirty="0">
                <a:solidFill>
                  <a:schemeClr val="tx2"/>
                </a:solidFill>
                <a:ea typeface="+mn-lt"/>
                <a:cs typeface="+mn-lt"/>
              </a:rPr>
              <a:t>Tjek altid afsender og undgå at klikke på ukendte links</a:t>
            </a:r>
            <a:endParaRPr lang="da-DK" sz="1600" dirty="0">
              <a:solidFill>
                <a:schemeClr val="tx2"/>
              </a:solidFill>
            </a:endParaRPr>
          </a:p>
          <a:p>
            <a:pPr marL="0" indent="0">
              <a:buNone/>
            </a:pPr>
            <a:endParaRPr lang="da-DK" sz="1600" dirty="0">
              <a:solidFill>
                <a:schemeClr val="tx2"/>
              </a:solidFill>
              <a:ea typeface="+mn-lt"/>
              <a:cs typeface="+mn-lt"/>
            </a:endParaRPr>
          </a:p>
          <a:p>
            <a:pPr marL="0" indent="0">
              <a:buNone/>
            </a:pPr>
            <a:r>
              <a:rPr lang="da-DK" sz="1600" b="1" dirty="0">
                <a:solidFill>
                  <a:schemeClr val="tx2"/>
                </a:solidFill>
                <a:ea typeface="+mn-lt"/>
                <a:cs typeface="+mn-lt"/>
              </a:rPr>
              <a:t>Tekniske tiltag</a:t>
            </a:r>
            <a:endParaRPr lang="da-DK" sz="1600" dirty="0">
              <a:solidFill>
                <a:schemeClr val="tx2"/>
              </a:solidFill>
            </a:endParaRPr>
          </a:p>
          <a:p>
            <a:r>
              <a:rPr lang="da-DK" sz="1600" dirty="0">
                <a:solidFill>
                  <a:schemeClr val="tx2"/>
                </a:solidFill>
                <a:ea typeface="+mn-lt"/>
                <a:cs typeface="+mn-lt"/>
              </a:rPr>
              <a:t>Brug e-mailfiltre og webfiltrering</a:t>
            </a:r>
            <a:endParaRPr lang="da-DK" sz="1600" dirty="0">
              <a:solidFill>
                <a:schemeClr val="tx2"/>
              </a:solidFill>
            </a:endParaRPr>
          </a:p>
          <a:p>
            <a:r>
              <a:rPr lang="da-DK" sz="1600" dirty="0">
                <a:solidFill>
                  <a:schemeClr val="tx2"/>
                </a:solidFill>
                <a:ea typeface="+mn-lt"/>
                <a:cs typeface="+mn-lt"/>
              </a:rPr>
              <a:t>Aktiver 2-faktor-godkendelse (2FA)</a:t>
            </a:r>
            <a:endParaRPr lang="da-DK" sz="1600" dirty="0">
              <a:solidFill>
                <a:schemeClr val="tx2"/>
              </a:solidFill>
            </a:endParaRPr>
          </a:p>
          <a:p>
            <a:r>
              <a:rPr lang="da-DK" sz="1600" dirty="0">
                <a:solidFill>
                  <a:schemeClr val="tx2"/>
                </a:solidFill>
                <a:ea typeface="+mn-lt"/>
                <a:cs typeface="+mn-lt"/>
              </a:rPr>
              <a:t>Implementér SPF, DKIM og DMARC</a:t>
            </a:r>
            <a:endParaRPr lang="da-DK" sz="1600" dirty="0">
              <a:solidFill>
                <a:schemeClr val="tx2"/>
              </a:solidFill>
            </a:endParaRPr>
          </a:p>
          <a:p>
            <a:r>
              <a:rPr lang="da-DK" sz="1600" dirty="0">
                <a:solidFill>
                  <a:schemeClr val="tx2"/>
                </a:solidFill>
                <a:ea typeface="+mn-lt"/>
                <a:cs typeface="+mn-lt"/>
              </a:rPr>
              <a:t>Hold software og systemer opdaterede</a:t>
            </a:r>
          </a:p>
          <a:p>
            <a:endParaRPr lang="da-DK" sz="1600" dirty="0">
              <a:solidFill>
                <a:schemeClr val="tx2"/>
              </a:solidFill>
            </a:endParaRPr>
          </a:p>
          <a:p>
            <a:pPr marL="0" indent="0">
              <a:buNone/>
            </a:pPr>
            <a:r>
              <a:rPr lang="da-DK" sz="1600" b="1" dirty="0">
                <a:solidFill>
                  <a:schemeClr val="tx2"/>
                </a:solidFill>
              </a:rPr>
              <a:t>Organisatoriske tiltag</a:t>
            </a:r>
            <a:endParaRPr lang="da-DK" sz="1600" dirty="0">
              <a:solidFill>
                <a:schemeClr val="tx2"/>
              </a:solidFill>
            </a:endParaRPr>
          </a:p>
          <a:p>
            <a:pPr marL="285750" indent="-285750">
              <a:buFont typeface="Arial,Sans-Serif"/>
            </a:pPr>
            <a:r>
              <a:rPr lang="da-DK" sz="1600" dirty="0">
                <a:solidFill>
                  <a:schemeClr val="tx2"/>
                </a:solidFill>
              </a:rPr>
              <a:t>Hav klare procedurer for rapportering af phishing</a:t>
            </a:r>
            <a:endParaRPr lang="en-US" sz="1600" dirty="0">
              <a:solidFill>
                <a:schemeClr val="tx2"/>
              </a:solidFill>
            </a:endParaRPr>
          </a:p>
          <a:p>
            <a:pPr marL="285750" indent="-285750">
              <a:buFont typeface="Arial,Sans-Serif"/>
            </a:pPr>
            <a:r>
              <a:rPr lang="da-DK" sz="1600" dirty="0">
                <a:solidFill>
                  <a:schemeClr val="tx2"/>
                </a:solidFill>
              </a:rPr>
              <a:t>Etabler en incident </a:t>
            </a:r>
            <a:r>
              <a:rPr lang="da-DK" sz="1600" dirty="0" err="1">
                <a:solidFill>
                  <a:schemeClr val="tx2"/>
                </a:solidFill>
              </a:rPr>
              <a:t>response</a:t>
            </a:r>
            <a:r>
              <a:rPr lang="da-DK" sz="1600" dirty="0">
                <a:solidFill>
                  <a:schemeClr val="tx2"/>
                </a:solidFill>
              </a:rPr>
              <a:t>-plan</a:t>
            </a:r>
            <a:endParaRPr lang="en-US" sz="1600" dirty="0">
              <a:solidFill>
                <a:schemeClr val="tx2"/>
              </a:solidFill>
            </a:endParaRPr>
          </a:p>
          <a:p>
            <a:pPr marL="285750" indent="-285750">
              <a:buFont typeface="Arial,Sans-Serif"/>
            </a:pPr>
            <a:r>
              <a:rPr lang="da-DK" sz="1600" dirty="0">
                <a:solidFill>
                  <a:schemeClr val="tx2"/>
                </a:solidFill>
              </a:rPr>
              <a:t>Begræns adgangsrettigheder (</a:t>
            </a:r>
            <a:r>
              <a:rPr lang="da-DK" sz="1600" dirty="0" err="1">
                <a:solidFill>
                  <a:schemeClr val="tx2"/>
                </a:solidFill>
              </a:rPr>
              <a:t>least</a:t>
            </a:r>
            <a:r>
              <a:rPr lang="da-DK" sz="1600" dirty="0">
                <a:solidFill>
                  <a:schemeClr val="tx2"/>
                </a:solidFill>
              </a:rPr>
              <a:t> </a:t>
            </a:r>
            <a:r>
              <a:rPr lang="da-DK" sz="1600" dirty="0" err="1">
                <a:solidFill>
                  <a:schemeClr val="tx2"/>
                </a:solidFill>
              </a:rPr>
              <a:t>privilege</a:t>
            </a:r>
            <a:r>
              <a:rPr lang="da-DK" sz="1600" dirty="0">
                <a:solidFill>
                  <a:schemeClr val="tx2"/>
                </a:solidFill>
              </a:rPr>
              <a:t>)</a:t>
            </a:r>
            <a:endParaRPr lang="en-US" sz="1600" dirty="0">
              <a:solidFill>
                <a:schemeClr val="tx2"/>
              </a:solidFill>
            </a:endParaRPr>
          </a:p>
        </p:txBody>
      </p:sp>
    </p:spTree>
    <p:extLst>
      <p:ext uri="{BB962C8B-B14F-4D97-AF65-F5344CB8AC3E}">
        <p14:creationId xmlns:p14="http://schemas.microsoft.com/office/powerpoint/2010/main" val="9931964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9">
            <a:extLst>
              <a:ext uri="{FF2B5EF4-FFF2-40B4-BE49-F238E27FC236}">
                <a16:creationId xmlns:a16="http://schemas.microsoft.com/office/drawing/2014/main" id="{245A9F99-D9B1-4094-A2E2-B90AC1DB7B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11" name="Rectangle 11">
            <a:extLst>
              <a:ext uri="{FF2B5EF4-FFF2-40B4-BE49-F238E27FC236}">
                <a16:creationId xmlns:a16="http://schemas.microsoft.com/office/drawing/2014/main" id="{B7FAF607-473A-4A43-A23D-BBFF5C4117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2" name="Titel 1">
            <a:extLst>
              <a:ext uri="{FF2B5EF4-FFF2-40B4-BE49-F238E27FC236}">
                <a16:creationId xmlns:a16="http://schemas.microsoft.com/office/drawing/2014/main" id="{9A1881C2-7A88-2A9C-38CF-3B75B17E8E98}"/>
              </a:ext>
            </a:extLst>
          </p:cNvPr>
          <p:cNvSpPr>
            <a:spLocks noGrp="1"/>
          </p:cNvSpPr>
          <p:nvPr>
            <p:ph type="title"/>
          </p:nvPr>
        </p:nvSpPr>
        <p:spPr>
          <a:xfrm>
            <a:off x="6094105" y="338006"/>
            <a:ext cx="4977976" cy="1454051"/>
          </a:xfrm>
        </p:spPr>
        <p:txBody>
          <a:bodyPr>
            <a:normAutofit/>
          </a:bodyPr>
          <a:lstStyle/>
          <a:p>
            <a:r>
              <a:rPr lang="da-DK" sz="3300">
                <a:solidFill>
                  <a:schemeClr val="tx2"/>
                </a:solidFill>
              </a:rPr>
              <a:t>Hvordan kan virksomheden håndtere angreb af denne type?</a:t>
            </a:r>
          </a:p>
        </p:txBody>
      </p:sp>
      <p:pic>
        <p:nvPicPr>
          <p:cNvPr id="13" name="Graphic 6" descr="Advarsel">
            <a:extLst>
              <a:ext uri="{FF2B5EF4-FFF2-40B4-BE49-F238E27FC236}">
                <a16:creationId xmlns:a16="http://schemas.microsoft.com/office/drawing/2014/main" id="{9C750414-B12E-9E9D-FB7D-88032E5FA3A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86951" y="1793846"/>
            <a:ext cx="3620021" cy="3620021"/>
          </a:xfrm>
          <a:prstGeom prst="rect">
            <a:avLst/>
          </a:prstGeom>
        </p:spPr>
      </p:pic>
      <p:sp>
        <p:nvSpPr>
          <p:cNvPr id="19" name="Pladsholder til indhold 2">
            <a:extLst>
              <a:ext uri="{FF2B5EF4-FFF2-40B4-BE49-F238E27FC236}">
                <a16:creationId xmlns:a16="http://schemas.microsoft.com/office/drawing/2014/main" id="{7CF22497-C77D-D4BC-5F0A-0C224F027F87}"/>
              </a:ext>
            </a:extLst>
          </p:cNvPr>
          <p:cNvSpPr>
            <a:spLocks noGrp="1"/>
          </p:cNvSpPr>
          <p:nvPr>
            <p:ph idx="1"/>
          </p:nvPr>
        </p:nvSpPr>
        <p:spPr>
          <a:xfrm>
            <a:off x="6090574" y="2421682"/>
            <a:ext cx="4977578" cy="3639289"/>
          </a:xfrm>
        </p:spPr>
        <p:txBody>
          <a:bodyPr vert="horz" lIns="91440" tIns="45720" rIns="91440" bIns="45720" rtlCol="0" anchor="ctr">
            <a:normAutofit/>
          </a:bodyPr>
          <a:lstStyle/>
          <a:p>
            <a:r>
              <a:rPr lang="da-DK" sz="1800" b="1" dirty="0">
                <a:solidFill>
                  <a:schemeClr val="tx2"/>
                </a:solidFill>
                <a:ea typeface="+mn-lt"/>
                <a:cs typeface="+mn-lt"/>
              </a:rPr>
              <a:t>Stop angrebet:</a:t>
            </a:r>
            <a:r>
              <a:rPr lang="da-DK" sz="1800" dirty="0">
                <a:solidFill>
                  <a:schemeClr val="tx2"/>
                </a:solidFill>
                <a:ea typeface="+mn-lt"/>
                <a:cs typeface="+mn-lt"/>
              </a:rPr>
              <a:t> Informér medarbejdere, og afbryd adgang for berørte konti.</a:t>
            </a:r>
            <a:endParaRPr lang="da-DK" sz="1800" dirty="0">
              <a:solidFill>
                <a:schemeClr val="tx2"/>
              </a:solidFill>
              <a:latin typeface="Aptos" panose="02110004020202020204"/>
              <a:cs typeface="Arial"/>
            </a:endParaRPr>
          </a:p>
          <a:p>
            <a:r>
              <a:rPr lang="da-DK" sz="1800" b="1" dirty="0">
                <a:solidFill>
                  <a:schemeClr val="tx2"/>
                </a:solidFill>
                <a:ea typeface="+mn-lt"/>
                <a:cs typeface="+mn-lt"/>
              </a:rPr>
              <a:t>Undersøg hændelsen:</a:t>
            </a:r>
            <a:r>
              <a:rPr lang="da-DK" sz="1800" dirty="0">
                <a:solidFill>
                  <a:schemeClr val="tx2"/>
                </a:solidFill>
                <a:ea typeface="+mn-lt"/>
                <a:cs typeface="+mn-lt"/>
              </a:rPr>
              <a:t> Find ud af, hvem og hvad der er ramt.</a:t>
            </a:r>
            <a:endParaRPr lang="da-DK" sz="1800" dirty="0">
              <a:solidFill>
                <a:schemeClr val="tx2"/>
              </a:solidFill>
            </a:endParaRPr>
          </a:p>
          <a:p>
            <a:r>
              <a:rPr lang="da-DK" sz="1800" b="1" dirty="0">
                <a:solidFill>
                  <a:schemeClr val="tx2"/>
                </a:solidFill>
                <a:ea typeface="+mn-lt"/>
                <a:cs typeface="+mn-lt"/>
              </a:rPr>
              <a:t>Rapportér:</a:t>
            </a:r>
            <a:r>
              <a:rPr lang="da-DK" sz="1800" dirty="0">
                <a:solidFill>
                  <a:schemeClr val="tx2"/>
                </a:solidFill>
                <a:ea typeface="+mn-lt"/>
                <a:cs typeface="+mn-lt"/>
              </a:rPr>
              <a:t> Underret Datatilsynet (hvis persondata er lækket) og politiet.</a:t>
            </a:r>
            <a:endParaRPr lang="da-DK" sz="1800" dirty="0">
              <a:solidFill>
                <a:schemeClr val="tx2"/>
              </a:solidFill>
            </a:endParaRPr>
          </a:p>
          <a:p>
            <a:r>
              <a:rPr lang="da-DK" sz="1800" b="1" dirty="0">
                <a:solidFill>
                  <a:schemeClr val="tx2"/>
                </a:solidFill>
                <a:ea typeface="+mn-lt"/>
                <a:cs typeface="+mn-lt"/>
              </a:rPr>
              <a:t>Gendan og sikr systemer:</a:t>
            </a:r>
            <a:r>
              <a:rPr lang="da-DK" sz="1800" dirty="0">
                <a:solidFill>
                  <a:schemeClr val="tx2"/>
                </a:solidFill>
                <a:ea typeface="+mn-lt"/>
                <a:cs typeface="+mn-lt"/>
              </a:rPr>
              <a:t> Skift adgangskoder, scan for malware, og genopret fra backup.</a:t>
            </a:r>
            <a:endParaRPr lang="da-DK" sz="1800" dirty="0">
              <a:solidFill>
                <a:schemeClr val="tx2"/>
              </a:solidFill>
            </a:endParaRPr>
          </a:p>
          <a:p>
            <a:r>
              <a:rPr lang="da-DK" sz="1800" b="1" dirty="0">
                <a:solidFill>
                  <a:schemeClr val="tx2"/>
                </a:solidFill>
                <a:ea typeface="+mn-lt"/>
                <a:cs typeface="+mn-lt"/>
              </a:rPr>
              <a:t>Forebyg fremtidige angreb:</a:t>
            </a:r>
            <a:r>
              <a:rPr lang="da-DK" sz="1800" dirty="0">
                <a:solidFill>
                  <a:schemeClr val="tx2"/>
                </a:solidFill>
                <a:ea typeface="+mn-lt"/>
                <a:cs typeface="+mn-lt"/>
              </a:rPr>
              <a:t> Uddan medarbejdere og indfør ekstra sikkerhed (f.eks. 2-faktor-login).</a:t>
            </a:r>
            <a:endParaRPr lang="da-DK" sz="1800" dirty="0">
              <a:solidFill>
                <a:schemeClr val="tx2"/>
              </a:solidFill>
            </a:endParaRPr>
          </a:p>
          <a:p>
            <a:endParaRPr lang="da-DK" sz="1800" dirty="0">
              <a:solidFill>
                <a:schemeClr val="tx2"/>
              </a:solidFill>
              <a:latin typeface="Lucida Sans"/>
            </a:endParaRPr>
          </a:p>
          <a:p>
            <a:pPr marL="0" indent="0">
              <a:buNone/>
            </a:pPr>
            <a:endParaRPr lang="da-DK" sz="1800" dirty="0">
              <a:solidFill>
                <a:schemeClr val="tx2"/>
              </a:solidFill>
            </a:endParaRPr>
          </a:p>
        </p:txBody>
      </p:sp>
      <p:grpSp>
        <p:nvGrpSpPr>
          <p:cNvPr id="20" name="Group 13">
            <a:extLst>
              <a:ext uri="{FF2B5EF4-FFF2-40B4-BE49-F238E27FC236}">
                <a16:creationId xmlns:a16="http://schemas.microsoft.com/office/drawing/2014/main" id="{C5F6476F-D303-44D3-B30F-1BA348F0F64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2635" y="52996"/>
            <a:ext cx="5928607" cy="6805005"/>
            <a:chOff x="6095999" y="52996"/>
            <a:chExt cx="6093363" cy="6805005"/>
          </a:xfrm>
          <a:solidFill>
            <a:schemeClr val="accent5">
              <a:alpha val="10000"/>
            </a:schemeClr>
          </a:solidFill>
        </p:grpSpPr>
        <p:sp>
          <p:nvSpPr>
            <p:cNvPr id="15" name="Freeform: Shape 14">
              <a:extLst>
                <a:ext uri="{FF2B5EF4-FFF2-40B4-BE49-F238E27FC236}">
                  <a16:creationId xmlns:a16="http://schemas.microsoft.com/office/drawing/2014/main" id="{C972EB4B-0539-4430-9340-8117B9D7C3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52996"/>
              <a:ext cx="6093361" cy="6805003"/>
            </a:xfrm>
            <a:custGeom>
              <a:avLst/>
              <a:gdLst>
                <a:gd name="connsiteX0" fmla="*/ 3391253 w 5890489"/>
                <a:gd name="connsiteY0" fmla="*/ 0 h 6578438"/>
                <a:gd name="connsiteX1" fmla="*/ 3434974 w 5890489"/>
                <a:gd name="connsiteY1" fmla="*/ 646 h 6578438"/>
                <a:gd name="connsiteX2" fmla="*/ 3522419 w 5890489"/>
                <a:gd name="connsiteY2" fmla="*/ 2712 h 6578438"/>
                <a:gd name="connsiteX3" fmla="*/ 3610261 w 5890489"/>
                <a:gd name="connsiteY3" fmla="*/ 6458 h 6578438"/>
                <a:gd name="connsiteX4" fmla="*/ 3786872 w 5890489"/>
                <a:gd name="connsiteY4" fmla="*/ 20667 h 6578438"/>
                <a:gd name="connsiteX5" fmla="*/ 3962291 w 5890489"/>
                <a:gd name="connsiteY5" fmla="*/ 43530 h 6578438"/>
                <a:gd name="connsiteX6" fmla="*/ 4135855 w 5890489"/>
                <a:gd name="connsiteY6" fmla="*/ 75176 h 6578438"/>
                <a:gd name="connsiteX7" fmla="*/ 4307299 w 5890489"/>
                <a:gd name="connsiteY7" fmla="*/ 114315 h 6578438"/>
                <a:gd name="connsiteX8" fmla="*/ 4476358 w 5890489"/>
                <a:gd name="connsiteY8" fmla="*/ 160816 h 6578438"/>
                <a:gd name="connsiteX9" fmla="*/ 4559829 w 5890489"/>
                <a:gd name="connsiteY9" fmla="*/ 186779 h 6578438"/>
                <a:gd name="connsiteX10" fmla="*/ 4642901 w 5890489"/>
                <a:gd name="connsiteY10" fmla="*/ 213648 h 6578438"/>
                <a:gd name="connsiteX11" fmla="*/ 5280847 w 5890489"/>
                <a:gd name="connsiteY11" fmla="*/ 485936 h 6578438"/>
                <a:gd name="connsiteX12" fmla="*/ 5865400 w 5890489"/>
                <a:gd name="connsiteY12" fmla="*/ 851099 h 6578438"/>
                <a:gd name="connsiteX13" fmla="*/ 5890489 w 5890489"/>
                <a:gd name="connsiteY13" fmla="*/ 870950 h 6578438"/>
                <a:gd name="connsiteX14" fmla="*/ 5890489 w 5890489"/>
                <a:gd name="connsiteY14" fmla="*/ 1321814 h 6578438"/>
                <a:gd name="connsiteX15" fmla="*/ 5887395 w 5890489"/>
                <a:gd name="connsiteY15" fmla="*/ 1318952 h 6578438"/>
                <a:gd name="connsiteX16" fmla="*/ 5830291 w 5890489"/>
                <a:gd name="connsiteY16" fmla="*/ 1265992 h 6578438"/>
                <a:gd name="connsiteX17" fmla="*/ 5815981 w 5890489"/>
                <a:gd name="connsiteY17" fmla="*/ 1252687 h 6578438"/>
                <a:gd name="connsiteX18" fmla="*/ 5801142 w 5890489"/>
                <a:gd name="connsiteY18" fmla="*/ 1240158 h 6578438"/>
                <a:gd name="connsiteX19" fmla="*/ 5771464 w 5890489"/>
                <a:gd name="connsiteY19" fmla="*/ 1214969 h 6578438"/>
                <a:gd name="connsiteX20" fmla="*/ 5651030 w 5890489"/>
                <a:gd name="connsiteY20" fmla="*/ 1115767 h 6578438"/>
                <a:gd name="connsiteX21" fmla="*/ 5123183 w 5890489"/>
                <a:gd name="connsiteY21" fmla="*/ 780443 h 6578438"/>
                <a:gd name="connsiteX22" fmla="*/ 4533860 w 5890489"/>
                <a:gd name="connsiteY22" fmla="*/ 567701 h 6578438"/>
                <a:gd name="connsiteX23" fmla="*/ 4457281 w 5890489"/>
                <a:gd name="connsiteY23" fmla="*/ 550780 h 6578438"/>
                <a:gd name="connsiteX24" fmla="*/ 4380568 w 5890489"/>
                <a:gd name="connsiteY24" fmla="*/ 535279 h 6578438"/>
                <a:gd name="connsiteX25" fmla="*/ 4303325 w 5890489"/>
                <a:gd name="connsiteY25" fmla="*/ 522879 h 6578438"/>
                <a:gd name="connsiteX26" fmla="*/ 4264769 w 5890489"/>
                <a:gd name="connsiteY26" fmla="*/ 516679 h 6578438"/>
                <a:gd name="connsiteX27" fmla="*/ 4226082 w 5890489"/>
                <a:gd name="connsiteY27" fmla="*/ 511253 h 6578438"/>
                <a:gd name="connsiteX28" fmla="*/ 4070934 w 5890489"/>
                <a:gd name="connsiteY28" fmla="*/ 494848 h 6578438"/>
                <a:gd name="connsiteX29" fmla="*/ 3915521 w 5890489"/>
                <a:gd name="connsiteY29" fmla="*/ 486065 h 6578438"/>
                <a:gd name="connsiteX30" fmla="*/ 3760241 w 5890489"/>
                <a:gd name="connsiteY30" fmla="*/ 484257 h 6578438"/>
                <a:gd name="connsiteX31" fmla="*/ 3682734 w 5890489"/>
                <a:gd name="connsiteY31" fmla="*/ 486581 h 6578438"/>
                <a:gd name="connsiteX32" fmla="*/ 3605491 w 5890489"/>
                <a:gd name="connsiteY32" fmla="*/ 488907 h 6578438"/>
                <a:gd name="connsiteX33" fmla="*/ 3527454 w 5890489"/>
                <a:gd name="connsiteY33" fmla="*/ 493169 h 6578438"/>
                <a:gd name="connsiteX34" fmla="*/ 3449151 w 5890489"/>
                <a:gd name="connsiteY34" fmla="*/ 498336 h 6578438"/>
                <a:gd name="connsiteX35" fmla="*/ 3410067 w 5890489"/>
                <a:gd name="connsiteY35" fmla="*/ 500532 h 6578438"/>
                <a:gd name="connsiteX36" fmla="*/ 3371246 w 5890489"/>
                <a:gd name="connsiteY36" fmla="*/ 504279 h 6578438"/>
                <a:gd name="connsiteX37" fmla="*/ 3293739 w 5890489"/>
                <a:gd name="connsiteY37" fmla="*/ 511512 h 6578438"/>
                <a:gd name="connsiteX38" fmla="*/ 2689445 w 5890489"/>
                <a:gd name="connsiteY38" fmla="*/ 610198 h 6578438"/>
                <a:gd name="connsiteX39" fmla="*/ 2117875 w 5890489"/>
                <a:gd name="connsiteY39" fmla="*/ 800335 h 6578438"/>
                <a:gd name="connsiteX40" fmla="*/ 1981276 w 5890489"/>
                <a:gd name="connsiteY40" fmla="*/ 865566 h 6578438"/>
                <a:gd name="connsiteX41" fmla="*/ 1847991 w 5890489"/>
                <a:gd name="connsiteY41" fmla="*/ 938676 h 6578438"/>
                <a:gd name="connsiteX42" fmla="*/ 1783069 w 5890489"/>
                <a:gd name="connsiteY42" fmla="*/ 978718 h 6578438"/>
                <a:gd name="connsiteX43" fmla="*/ 1750609 w 5890489"/>
                <a:gd name="connsiteY43" fmla="*/ 998869 h 6578438"/>
                <a:gd name="connsiteX44" fmla="*/ 1734312 w 5890489"/>
                <a:gd name="connsiteY44" fmla="*/ 1008945 h 6578438"/>
                <a:gd name="connsiteX45" fmla="*/ 1718547 w 5890489"/>
                <a:gd name="connsiteY45" fmla="*/ 1019924 h 6578438"/>
                <a:gd name="connsiteX46" fmla="*/ 1655481 w 5890489"/>
                <a:gd name="connsiteY46" fmla="*/ 1063582 h 6578438"/>
                <a:gd name="connsiteX47" fmla="*/ 1593077 w 5890489"/>
                <a:gd name="connsiteY47" fmla="*/ 1108664 h 6578438"/>
                <a:gd name="connsiteX48" fmla="*/ 1532263 w 5890489"/>
                <a:gd name="connsiteY48" fmla="*/ 1156197 h 6578438"/>
                <a:gd name="connsiteX49" fmla="*/ 1472509 w 5890489"/>
                <a:gd name="connsiteY49" fmla="*/ 1205152 h 6578438"/>
                <a:gd name="connsiteX50" fmla="*/ 1414212 w 5890489"/>
                <a:gd name="connsiteY50" fmla="*/ 1256175 h 6578438"/>
                <a:gd name="connsiteX51" fmla="*/ 1357242 w 5890489"/>
                <a:gd name="connsiteY51" fmla="*/ 1308359 h 6578438"/>
                <a:gd name="connsiteX52" fmla="*/ 1153072 w 5890489"/>
                <a:gd name="connsiteY52" fmla="*/ 1529498 h 6578438"/>
                <a:gd name="connsiteX53" fmla="*/ 1002694 w 5890489"/>
                <a:gd name="connsiteY53" fmla="*/ 1770658 h 6578438"/>
                <a:gd name="connsiteX54" fmla="*/ 974076 w 5890489"/>
                <a:gd name="connsiteY54" fmla="*/ 1835371 h 6578438"/>
                <a:gd name="connsiteX55" fmla="*/ 949564 w 5890489"/>
                <a:gd name="connsiteY55" fmla="*/ 1903573 h 6578438"/>
                <a:gd name="connsiteX56" fmla="*/ 927173 w 5890489"/>
                <a:gd name="connsiteY56" fmla="*/ 1974229 h 6578438"/>
                <a:gd name="connsiteX57" fmla="*/ 906107 w 5890489"/>
                <a:gd name="connsiteY57" fmla="*/ 2046952 h 6578438"/>
                <a:gd name="connsiteX58" fmla="*/ 751092 w 5890489"/>
                <a:gd name="connsiteY58" fmla="*/ 2676266 h 6578438"/>
                <a:gd name="connsiteX59" fmla="*/ 547189 w 5890489"/>
                <a:gd name="connsiteY59" fmla="*/ 3308422 h 6578438"/>
                <a:gd name="connsiteX60" fmla="*/ 441195 w 5890489"/>
                <a:gd name="connsiteY60" fmla="*/ 3866306 h 6578438"/>
                <a:gd name="connsiteX61" fmla="*/ 527182 w 5890489"/>
                <a:gd name="connsiteY61" fmla="*/ 4439174 h 6578438"/>
                <a:gd name="connsiteX62" fmla="*/ 775073 w 5890489"/>
                <a:gd name="connsiteY62" fmla="*/ 4987240 h 6578438"/>
                <a:gd name="connsiteX63" fmla="*/ 943206 w 5890489"/>
                <a:gd name="connsiteY63" fmla="*/ 5244933 h 6578438"/>
                <a:gd name="connsiteX64" fmla="*/ 1133728 w 5890489"/>
                <a:gd name="connsiteY64" fmla="*/ 5490356 h 6578438"/>
                <a:gd name="connsiteX65" fmla="*/ 1359626 w 5890489"/>
                <a:gd name="connsiteY65" fmla="*/ 5709815 h 6578438"/>
                <a:gd name="connsiteX66" fmla="*/ 1481254 w 5890489"/>
                <a:gd name="connsiteY66" fmla="*/ 5809146 h 6578438"/>
                <a:gd name="connsiteX67" fmla="*/ 1543260 w 5890489"/>
                <a:gd name="connsiteY67" fmla="*/ 5856940 h 6578438"/>
                <a:gd name="connsiteX68" fmla="*/ 1607518 w 5890489"/>
                <a:gd name="connsiteY68" fmla="*/ 5901374 h 6578438"/>
                <a:gd name="connsiteX69" fmla="*/ 2145566 w 5890489"/>
                <a:gd name="connsiteY69" fmla="*/ 6193814 h 6578438"/>
                <a:gd name="connsiteX70" fmla="*/ 2214991 w 5890489"/>
                <a:gd name="connsiteY70" fmla="*/ 6221844 h 6578438"/>
                <a:gd name="connsiteX71" fmla="*/ 2249307 w 5890489"/>
                <a:gd name="connsiteY71" fmla="*/ 6236182 h 6578438"/>
                <a:gd name="connsiteX72" fmla="*/ 2284285 w 5890489"/>
                <a:gd name="connsiteY72" fmla="*/ 6248711 h 6578438"/>
                <a:gd name="connsiteX73" fmla="*/ 2354241 w 5890489"/>
                <a:gd name="connsiteY73" fmla="*/ 6273124 h 6578438"/>
                <a:gd name="connsiteX74" fmla="*/ 2371597 w 5890489"/>
                <a:gd name="connsiteY74" fmla="*/ 6279324 h 6578438"/>
                <a:gd name="connsiteX75" fmla="*/ 2387894 w 5890489"/>
                <a:gd name="connsiteY75" fmla="*/ 6287719 h 6578438"/>
                <a:gd name="connsiteX76" fmla="*/ 2421414 w 5890489"/>
                <a:gd name="connsiteY76" fmla="*/ 6302186 h 6578438"/>
                <a:gd name="connsiteX77" fmla="*/ 2489117 w 5890489"/>
                <a:gd name="connsiteY77" fmla="*/ 6329441 h 6578438"/>
                <a:gd name="connsiteX78" fmla="*/ 2522902 w 5890489"/>
                <a:gd name="connsiteY78" fmla="*/ 6343134 h 6578438"/>
                <a:gd name="connsiteX79" fmla="*/ 2556953 w 5890489"/>
                <a:gd name="connsiteY79" fmla="*/ 6356051 h 6578438"/>
                <a:gd name="connsiteX80" fmla="*/ 2695009 w 5890489"/>
                <a:gd name="connsiteY80" fmla="*/ 6401905 h 6578438"/>
                <a:gd name="connsiteX81" fmla="*/ 3268035 w 5890489"/>
                <a:gd name="connsiteY81" fmla="*/ 6501238 h 6578438"/>
                <a:gd name="connsiteX82" fmla="*/ 3341038 w 5890489"/>
                <a:gd name="connsiteY82" fmla="*/ 6506145 h 6578438"/>
                <a:gd name="connsiteX83" fmla="*/ 3414703 w 5890489"/>
                <a:gd name="connsiteY83" fmla="*/ 6507050 h 6578438"/>
                <a:gd name="connsiteX84" fmla="*/ 3488237 w 5890489"/>
                <a:gd name="connsiteY84" fmla="*/ 6508212 h 6578438"/>
                <a:gd name="connsiteX85" fmla="*/ 3524142 w 5890489"/>
                <a:gd name="connsiteY85" fmla="*/ 6507955 h 6578438"/>
                <a:gd name="connsiteX86" fmla="*/ 3559252 w 5890489"/>
                <a:gd name="connsiteY86" fmla="*/ 6506921 h 6578438"/>
                <a:gd name="connsiteX87" fmla="*/ 3629207 w 5890489"/>
                <a:gd name="connsiteY87" fmla="*/ 6503045 h 6578438"/>
                <a:gd name="connsiteX88" fmla="*/ 3698633 w 5890489"/>
                <a:gd name="connsiteY88" fmla="*/ 6496845 h 6578438"/>
                <a:gd name="connsiteX89" fmla="*/ 3733213 w 5890489"/>
                <a:gd name="connsiteY89" fmla="*/ 6493357 h 6578438"/>
                <a:gd name="connsiteX90" fmla="*/ 3767529 w 5890489"/>
                <a:gd name="connsiteY90" fmla="*/ 6488707 h 6578438"/>
                <a:gd name="connsiteX91" fmla="*/ 3801845 w 5890489"/>
                <a:gd name="connsiteY91" fmla="*/ 6484057 h 6578438"/>
                <a:gd name="connsiteX92" fmla="*/ 3835895 w 5890489"/>
                <a:gd name="connsiteY92" fmla="*/ 6478116 h 6578438"/>
                <a:gd name="connsiteX93" fmla="*/ 4364801 w 5890489"/>
                <a:gd name="connsiteY93" fmla="*/ 6308517 h 6578438"/>
                <a:gd name="connsiteX94" fmla="*/ 4861379 w 5890489"/>
                <a:gd name="connsiteY94" fmla="*/ 6000576 h 6578438"/>
                <a:gd name="connsiteX95" fmla="*/ 5341263 w 5890489"/>
                <a:gd name="connsiteY95" fmla="*/ 5605834 h 6578438"/>
                <a:gd name="connsiteX96" fmla="*/ 5587301 w 5890489"/>
                <a:gd name="connsiteY96" fmla="*/ 5390379 h 6578438"/>
                <a:gd name="connsiteX97" fmla="*/ 5849105 w 5890489"/>
                <a:gd name="connsiteY97" fmla="*/ 5176344 h 6578438"/>
                <a:gd name="connsiteX98" fmla="*/ 5890489 w 5890489"/>
                <a:gd name="connsiteY98" fmla="*/ 5145260 h 6578438"/>
                <a:gd name="connsiteX99" fmla="*/ 5890489 w 5890489"/>
                <a:gd name="connsiteY99" fmla="*/ 5995323 h 6578438"/>
                <a:gd name="connsiteX100" fmla="*/ 5811477 w 5890489"/>
                <a:gd name="connsiteY100" fmla="*/ 6077819 h 6578438"/>
                <a:gd name="connsiteX101" fmla="*/ 5301384 w 5890489"/>
                <a:gd name="connsiteY101" fmla="*/ 6542958 h 6578438"/>
                <a:gd name="connsiteX102" fmla="*/ 5252008 w 5890489"/>
                <a:gd name="connsiteY102" fmla="*/ 6578438 h 6578438"/>
                <a:gd name="connsiteX103" fmla="*/ 1653730 w 5890489"/>
                <a:gd name="connsiteY103" fmla="*/ 6578438 h 6578438"/>
                <a:gd name="connsiteX104" fmla="*/ 1549768 w 5890489"/>
                <a:gd name="connsiteY104" fmla="*/ 6488821 h 6578438"/>
                <a:gd name="connsiteX105" fmla="*/ 1298282 w 5890489"/>
                <a:gd name="connsiteY105" fmla="*/ 6243932 h 6578438"/>
                <a:gd name="connsiteX106" fmla="*/ 1237999 w 5890489"/>
                <a:gd name="connsiteY106" fmla="*/ 6181671 h 6578438"/>
                <a:gd name="connsiteX107" fmla="*/ 1179967 w 5890489"/>
                <a:gd name="connsiteY107" fmla="*/ 6117862 h 6578438"/>
                <a:gd name="connsiteX108" fmla="*/ 1121936 w 5890489"/>
                <a:gd name="connsiteY108" fmla="*/ 6054569 h 6578438"/>
                <a:gd name="connsiteX109" fmla="*/ 1065628 w 5890489"/>
                <a:gd name="connsiteY109" fmla="*/ 5990243 h 6578438"/>
                <a:gd name="connsiteX110" fmla="*/ 954335 w 5890489"/>
                <a:gd name="connsiteY110" fmla="*/ 5861460 h 6578438"/>
                <a:gd name="connsiteX111" fmla="*/ 898953 w 5890489"/>
                <a:gd name="connsiteY111" fmla="*/ 5797393 h 6578438"/>
                <a:gd name="connsiteX112" fmla="*/ 842908 w 5890489"/>
                <a:gd name="connsiteY112" fmla="*/ 5733582 h 6578438"/>
                <a:gd name="connsiteX113" fmla="*/ 622442 w 5890489"/>
                <a:gd name="connsiteY113" fmla="*/ 5471884 h 6578438"/>
                <a:gd name="connsiteX114" fmla="*/ 425559 w 5890489"/>
                <a:gd name="connsiteY114" fmla="*/ 5190036 h 6578438"/>
                <a:gd name="connsiteX115" fmla="*/ 123877 w 5890489"/>
                <a:gd name="connsiteY115" fmla="*/ 4564210 h 6578438"/>
                <a:gd name="connsiteX116" fmla="*/ 130 w 5890489"/>
                <a:gd name="connsiteY116" fmla="*/ 3865530 h 6578438"/>
                <a:gd name="connsiteX117" fmla="*/ 30602 w 5890489"/>
                <a:gd name="connsiteY117" fmla="*/ 3505793 h 6578438"/>
                <a:gd name="connsiteX118" fmla="*/ 126924 w 5890489"/>
                <a:gd name="connsiteY118" fmla="*/ 3157164 h 6578438"/>
                <a:gd name="connsiteX119" fmla="*/ 334803 w 5890489"/>
                <a:gd name="connsiteY119" fmla="*/ 2560530 h 6578438"/>
                <a:gd name="connsiteX120" fmla="*/ 381176 w 5890489"/>
                <a:gd name="connsiteY120" fmla="*/ 2409144 h 6578438"/>
                <a:gd name="connsiteX121" fmla="*/ 425825 w 5890489"/>
                <a:gd name="connsiteY121" fmla="*/ 2255819 h 6578438"/>
                <a:gd name="connsiteX122" fmla="*/ 470210 w 5890489"/>
                <a:gd name="connsiteY122" fmla="*/ 2099523 h 6578438"/>
                <a:gd name="connsiteX123" fmla="*/ 492998 w 5890489"/>
                <a:gd name="connsiteY123" fmla="*/ 2020213 h 6578438"/>
                <a:gd name="connsiteX124" fmla="*/ 517509 w 5890489"/>
                <a:gd name="connsiteY124" fmla="*/ 1939224 h 6578438"/>
                <a:gd name="connsiteX125" fmla="*/ 544007 w 5890489"/>
                <a:gd name="connsiteY125" fmla="*/ 1857201 h 6578438"/>
                <a:gd name="connsiteX126" fmla="*/ 573288 w 5890489"/>
                <a:gd name="connsiteY126" fmla="*/ 1774274 h 6578438"/>
                <a:gd name="connsiteX127" fmla="*/ 606146 w 5890489"/>
                <a:gd name="connsiteY127" fmla="*/ 1690832 h 6578438"/>
                <a:gd name="connsiteX128" fmla="*/ 644569 w 5890489"/>
                <a:gd name="connsiteY128" fmla="*/ 1607775 h 6578438"/>
                <a:gd name="connsiteX129" fmla="*/ 837874 w 5890489"/>
                <a:gd name="connsiteY129" fmla="*/ 1297638 h 6578438"/>
                <a:gd name="connsiteX130" fmla="*/ 1069602 w 5890489"/>
                <a:gd name="connsiteY130" fmla="*/ 1032194 h 6578438"/>
                <a:gd name="connsiteX131" fmla="*/ 1130548 w 5890489"/>
                <a:gd name="connsiteY131" fmla="*/ 970839 h 6578438"/>
                <a:gd name="connsiteX132" fmla="*/ 1192024 w 5890489"/>
                <a:gd name="connsiteY132" fmla="*/ 910129 h 6578438"/>
                <a:gd name="connsiteX133" fmla="*/ 1255356 w 5890489"/>
                <a:gd name="connsiteY133" fmla="*/ 850841 h 6578438"/>
                <a:gd name="connsiteX134" fmla="*/ 1319614 w 5890489"/>
                <a:gd name="connsiteY134" fmla="*/ 792068 h 6578438"/>
                <a:gd name="connsiteX135" fmla="*/ 1385728 w 5890489"/>
                <a:gd name="connsiteY135" fmla="*/ 734975 h 6578438"/>
                <a:gd name="connsiteX136" fmla="*/ 1452768 w 5890489"/>
                <a:gd name="connsiteY136" fmla="*/ 678528 h 6578438"/>
                <a:gd name="connsiteX137" fmla="*/ 1469594 w 5890489"/>
                <a:gd name="connsiteY137" fmla="*/ 664449 h 6578438"/>
                <a:gd name="connsiteX138" fmla="*/ 1487083 w 5890489"/>
                <a:gd name="connsiteY138" fmla="*/ 651015 h 6578438"/>
                <a:gd name="connsiteX139" fmla="*/ 1522193 w 5890489"/>
                <a:gd name="connsiteY139" fmla="*/ 624277 h 6578438"/>
                <a:gd name="connsiteX140" fmla="*/ 1592415 w 5890489"/>
                <a:gd name="connsiteY140" fmla="*/ 570671 h 6578438"/>
                <a:gd name="connsiteX141" fmla="*/ 1738287 w 5890489"/>
                <a:gd name="connsiteY141" fmla="*/ 469402 h 6578438"/>
                <a:gd name="connsiteX142" fmla="*/ 1890918 w 5890489"/>
                <a:gd name="connsiteY142" fmla="*/ 376530 h 6578438"/>
                <a:gd name="connsiteX143" fmla="*/ 2555363 w 5890489"/>
                <a:gd name="connsiteY143" fmla="*/ 105274 h 6578438"/>
                <a:gd name="connsiteX144" fmla="*/ 3259291 w 5890489"/>
                <a:gd name="connsiteY144" fmla="*/ 3229 h 6578438"/>
                <a:gd name="connsiteX145" fmla="*/ 3347265 w 5890489"/>
                <a:gd name="connsiteY145" fmla="*/ 903 h 6578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5890489" h="6578438">
                  <a:moveTo>
                    <a:pt x="3391253" y="0"/>
                  </a:moveTo>
                  <a:lnTo>
                    <a:pt x="3434974" y="646"/>
                  </a:lnTo>
                  <a:lnTo>
                    <a:pt x="3522419" y="2712"/>
                  </a:lnTo>
                  <a:cubicBezTo>
                    <a:pt x="3551567" y="3488"/>
                    <a:pt x="3580451" y="3746"/>
                    <a:pt x="3610261" y="6458"/>
                  </a:cubicBezTo>
                  <a:cubicBezTo>
                    <a:pt x="3669353" y="10850"/>
                    <a:pt x="3728179" y="14337"/>
                    <a:pt x="3786872" y="20667"/>
                  </a:cubicBezTo>
                  <a:lnTo>
                    <a:pt x="3962291" y="43530"/>
                  </a:lnTo>
                  <a:lnTo>
                    <a:pt x="4135855" y="75176"/>
                  </a:lnTo>
                  <a:cubicBezTo>
                    <a:pt x="4193224" y="87836"/>
                    <a:pt x="4250328" y="101398"/>
                    <a:pt x="4307299" y="114315"/>
                  </a:cubicBezTo>
                  <a:cubicBezTo>
                    <a:pt x="4364139" y="128394"/>
                    <a:pt x="4420050" y="145575"/>
                    <a:pt x="4476358" y="160816"/>
                  </a:cubicBezTo>
                  <a:cubicBezTo>
                    <a:pt x="4504580" y="167921"/>
                    <a:pt x="4532138" y="177995"/>
                    <a:pt x="4559829" y="186779"/>
                  </a:cubicBezTo>
                  <a:lnTo>
                    <a:pt x="4642901" y="213648"/>
                  </a:lnTo>
                  <a:cubicBezTo>
                    <a:pt x="4863234" y="288307"/>
                    <a:pt x="5076414" y="379371"/>
                    <a:pt x="5280847" y="485936"/>
                  </a:cubicBezTo>
                  <a:cubicBezTo>
                    <a:pt x="5485018" y="592631"/>
                    <a:pt x="5681768" y="713145"/>
                    <a:pt x="5865400" y="851099"/>
                  </a:cubicBezTo>
                  <a:lnTo>
                    <a:pt x="5890489" y="870950"/>
                  </a:lnTo>
                  <a:lnTo>
                    <a:pt x="5890489" y="1321814"/>
                  </a:lnTo>
                  <a:lnTo>
                    <a:pt x="5887395" y="1318952"/>
                  </a:lnTo>
                  <a:lnTo>
                    <a:pt x="5830291" y="1265992"/>
                  </a:lnTo>
                  <a:lnTo>
                    <a:pt x="5815981" y="1252687"/>
                  </a:lnTo>
                  <a:lnTo>
                    <a:pt x="5801142" y="1240158"/>
                  </a:lnTo>
                  <a:lnTo>
                    <a:pt x="5771464" y="1214969"/>
                  </a:lnTo>
                  <a:cubicBezTo>
                    <a:pt x="5731849" y="1181385"/>
                    <a:pt x="5692897" y="1146896"/>
                    <a:pt x="5651030" y="1115767"/>
                  </a:cubicBezTo>
                  <a:cubicBezTo>
                    <a:pt x="5487534" y="986985"/>
                    <a:pt x="5311321" y="872542"/>
                    <a:pt x="5123183" y="780443"/>
                  </a:cubicBezTo>
                  <a:cubicBezTo>
                    <a:pt x="4935309" y="688087"/>
                    <a:pt x="4737102" y="616398"/>
                    <a:pt x="4533860" y="567701"/>
                  </a:cubicBezTo>
                  <a:lnTo>
                    <a:pt x="4457281" y="550780"/>
                  </a:lnTo>
                  <a:cubicBezTo>
                    <a:pt x="4431709" y="545484"/>
                    <a:pt x="4406536" y="538896"/>
                    <a:pt x="4380568" y="535279"/>
                  </a:cubicBezTo>
                  <a:lnTo>
                    <a:pt x="4303325" y="522879"/>
                  </a:lnTo>
                  <a:lnTo>
                    <a:pt x="4264769" y="516679"/>
                  </a:lnTo>
                  <a:cubicBezTo>
                    <a:pt x="4251918" y="514612"/>
                    <a:pt x="4239067" y="512415"/>
                    <a:pt x="4226082" y="511253"/>
                  </a:cubicBezTo>
                  <a:cubicBezTo>
                    <a:pt x="4174145" y="505829"/>
                    <a:pt x="4122606" y="499498"/>
                    <a:pt x="4070934" y="494848"/>
                  </a:cubicBezTo>
                  <a:lnTo>
                    <a:pt x="3915521" y="486065"/>
                  </a:lnTo>
                  <a:lnTo>
                    <a:pt x="3760241" y="484257"/>
                  </a:lnTo>
                  <a:cubicBezTo>
                    <a:pt x="3734405" y="483869"/>
                    <a:pt x="3708571" y="485936"/>
                    <a:pt x="3682734" y="486581"/>
                  </a:cubicBezTo>
                  <a:lnTo>
                    <a:pt x="3605491" y="488907"/>
                  </a:lnTo>
                  <a:cubicBezTo>
                    <a:pt x="3579921" y="489165"/>
                    <a:pt x="3553555" y="491490"/>
                    <a:pt x="3527454" y="493169"/>
                  </a:cubicBezTo>
                  <a:lnTo>
                    <a:pt x="3449151" y="498336"/>
                  </a:lnTo>
                  <a:lnTo>
                    <a:pt x="3410067" y="500532"/>
                  </a:lnTo>
                  <a:lnTo>
                    <a:pt x="3371246" y="504279"/>
                  </a:lnTo>
                  <a:cubicBezTo>
                    <a:pt x="3345410" y="506862"/>
                    <a:pt x="3319575" y="509315"/>
                    <a:pt x="3293739" y="511512"/>
                  </a:cubicBezTo>
                  <a:cubicBezTo>
                    <a:pt x="3087450" y="531662"/>
                    <a:pt x="2885531" y="563180"/>
                    <a:pt x="2689445" y="610198"/>
                  </a:cubicBezTo>
                  <a:cubicBezTo>
                    <a:pt x="2493357" y="657344"/>
                    <a:pt x="2302303" y="719088"/>
                    <a:pt x="2117875" y="800335"/>
                  </a:cubicBezTo>
                  <a:cubicBezTo>
                    <a:pt x="2072298" y="821648"/>
                    <a:pt x="2026854" y="843606"/>
                    <a:pt x="1981276" y="865566"/>
                  </a:cubicBezTo>
                  <a:cubicBezTo>
                    <a:pt x="1937025" y="889978"/>
                    <a:pt x="1891978" y="913229"/>
                    <a:pt x="1847991" y="938676"/>
                  </a:cubicBezTo>
                  <a:lnTo>
                    <a:pt x="1783069" y="978718"/>
                  </a:lnTo>
                  <a:lnTo>
                    <a:pt x="1750609" y="998869"/>
                  </a:lnTo>
                  <a:lnTo>
                    <a:pt x="1734312" y="1008945"/>
                  </a:lnTo>
                  <a:lnTo>
                    <a:pt x="1718547" y="1019924"/>
                  </a:lnTo>
                  <a:lnTo>
                    <a:pt x="1655481" y="1063582"/>
                  </a:lnTo>
                  <a:cubicBezTo>
                    <a:pt x="1634414" y="1078178"/>
                    <a:pt x="1612950" y="1092259"/>
                    <a:pt x="1593077" y="1108664"/>
                  </a:cubicBezTo>
                  <a:lnTo>
                    <a:pt x="1532263" y="1156197"/>
                  </a:lnTo>
                  <a:cubicBezTo>
                    <a:pt x="1511992" y="1172085"/>
                    <a:pt x="1491587" y="1187844"/>
                    <a:pt x="1472509" y="1205152"/>
                  </a:cubicBezTo>
                  <a:lnTo>
                    <a:pt x="1414212" y="1256175"/>
                  </a:lnTo>
                  <a:cubicBezTo>
                    <a:pt x="1395001" y="1273354"/>
                    <a:pt x="1375127" y="1290147"/>
                    <a:pt x="1357242" y="1308359"/>
                  </a:cubicBezTo>
                  <a:cubicBezTo>
                    <a:pt x="1283178" y="1379532"/>
                    <a:pt x="1212163" y="1452513"/>
                    <a:pt x="1153072" y="1529498"/>
                  </a:cubicBezTo>
                  <a:cubicBezTo>
                    <a:pt x="1090933" y="1605578"/>
                    <a:pt x="1043501" y="1685794"/>
                    <a:pt x="1002694" y="1770658"/>
                  </a:cubicBezTo>
                  <a:lnTo>
                    <a:pt x="974076" y="1835371"/>
                  </a:lnTo>
                  <a:lnTo>
                    <a:pt x="949564" y="1903573"/>
                  </a:lnTo>
                  <a:cubicBezTo>
                    <a:pt x="940820" y="1925661"/>
                    <a:pt x="934593" y="1950719"/>
                    <a:pt x="927173" y="1974229"/>
                  </a:cubicBezTo>
                  <a:cubicBezTo>
                    <a:pt x="920019" y="1998254"/>
                    <a:pt x="912468" y="2021504"/>
                    <a:pt x="906107" y="2046952"/>
                  </a:cubicBezTo>
                  <a:cubicBezTo>
                    <a:pt x="853906" y="2245614"/>
                    <a:pt x="809918" y="2463136"/>
                    <a:pt x="751092" y="2676266"/>
                  </a:cubicBezTo>
                  <a:cubicBezTo>
                    <a:pt x="693458" y="2889912"/>
                    <a:pt x="624166" y="3100976"/>
                    <a:pt x="547189" y="3308422"/>
                  </a:cubicBezTo>
                  <a:cubicBezTo>
                    <a:pt x="479617" y="3487580"/>
                    <a:pt x="444109" y="3675523"/>
                    <a:pt x="441195" y="3866306"/>
                  </a:cubicBezTo>
                  <a:cubicBezTo>
                    <a:pt x="438014" y="4057089"/>
                    <a:pt x="469282" y="4250456"/>
                    <a:pt x="527182" y="4439174"/>
                  </a:cubicBezTo>
                  <a:cubicBezTo>
                    <a:pt x="584815" y="4628278"/>
                    <a:pt x="671067" y="4811828"/>
                    <a:pt x="775073" y="4987240"/>
                  </a:cubicBezTo>
                  <a:cubicBezTo>
                    <a:pt x="827009" y="5075075"/>
                    <a:pt x="884246" y="5160327"/>
                    <a:pt x="943206" y="5244933"/>
                  </a:cubicBezTo>
                  <a:cubicBezTo>
                    <a:pt x="1002296" y="5329411"/>
                    <a:pt x="1064964" y="5412337"/>
                    <a:pt x="1133728" y="5490356"/>
                  </a:cubicBezTo>
                  <a:cubicBezTo>
                    <a:pt x="1203949" y="5567728"/>
                    <a:pt x="1279337" y="5642259"/>
                    <a:pt x="1359626" y="5709815"/>
                  </a:cubicBezTo>
                  <a:cubicBezTo>
                    <a:pt x="1398711" y="5744949"/>
                    <a:pt x="1439916" y="5777241"/>
                    <a:pt x="1481254" y="5809146"/>
                  </a:cubicBezTo>
                  <a:cubicBezTo>
                    <a:pt x="1501922" y="5825163"/>
                    <a:pt x="1522325" y="5841309"/>
                    <a:pt x="1543260" y="5856940"/>
                  </a:cubicBezTo>
                  <a:cubicBezTo>
                    <a:pt x="1564591" y="5871923"/>
                    <a:pt x="1585921" y="5886777"/>
                    <a:pt x="1607518" y="5901374"/>
                  </a:cubicBezTo>
                  <a:cubicBezTo>
                    <a:pt x="1778565" y="6019693"/>
                    <a:pt x="1961271" y="6115924"/>
                    <a:pt x="2145566" y="6193814"/>
                  </a:cubicBezTo>
                  <a:lnTo>
                    <a:pt x="2214991" y="6221844"/>
                  </a:lnTo>
                  <a:lnTo>
                    <a:pt x="2249307" y="6236182"/>
                  </a:lnTo>
                  <a:cubicBezTo>
                    <a:pt x="2260702" y="6241089"/>
                    <a:pt x="2272625" y="6244577"/>
                    <a:pt x="2284285" y="6248711"/>
                  </a:cubicBezTo>
                  <a:lnTo>
                    <a:pt x="2354241" y="6273124"/>
                  </a:lnTo>
                  <a:cubicBezTo>
                    <a:pt x="2360070" y="6275190"/>
                    <a:pt x="2365899" y="6277128"/>
                    <a:pt x="2371597" y="6279324"/>
                  </a:cubicBezTo>
                  <a:cubicBezTo>
                    <a:pt x="2377161" y="6281778"/>
                    <a:pt x="2382329" y="6285007"/>
                    <a:pt x="2387894" y="6287719"/>
                  </a:cubicBezTo>
                  <a:cubicBezTo>
                    <a:pt x="2398757" y="6293274"/>
                    <a:pt x="2410153" y="6297666"/>
                    <a:pt x="2421414" y="6302186"/>
                  </a:cubicBezTo>
                  <a:lnTo>
                    <a:pt x="2489117" y="6329441"/>
                  </a:lnTo>
                  <a:lnTo>
                    <a:pt x="2522902" y="6343134"/>
                  </a:lnTo>
                  <a:cubicBezTo>
                    <a:pt x="2534165" y="6347654"/>
                    <a:pt x="2545294" y="6352563"/>
                    <a:pt x="2556953" y="6356051"/>
                  </a:cubicBezTo>
                  <a:lnTo>
                    <a:pt x="2695009" y="6401905"/>
                  </a:lnTo>
                  <a:cubicBezTo>
                    <a:pt x="2880895" y="6457190"/>
                    <a:pt x="3073141" y="6489095"/>
                    <a:pt x="3268035" y="6501238"/>
                  </a:cubicBezTo>
                  <a:cubicBezTo>
                    <a:pt x="3292413" y="6502659"/>
                    <a:pt x="3316527" y="6505629"/>
                    <a:pt x="3341038" y="6506145"/>
                  </a:cubicBezTo>
                  <a:lnTo>
                    <a:pt x="3414703" y="6507050"/>
                  </a:lnTo>
                  <a:lnTo>
                    <a:pt x="3488237" y="6508212"/>
                  </a:lnTo>
                  <a:cubicBezTo>
                    <a:pt x="3500690" y="6508729"/>
                    <a:pt x="3512483" y="6508471"/>
                    <a:pt x="3524142" y="6507955"/>
                  </a:cubicBezTo>
                  <a:lnTo>
                    <a:pt x="3559252" y="6506921"/>
                  </a:lnTo>
                  <a:cubicBezTo>
                    <a:pt x="3582835" y="6506792"/>
                    <a:pt x="3605889" y="6504467"/>
                    <a:pt x="3629207" y="6503045"/>
                  </a:cubicBezTo>
                  <a:cubicBezTo>
                    <a:pt x="3652526" y="6502012"/>
                    <a:pt x="3675579" y="6499171"/>
                    <a:pt x="3698633" y="6496845"/>
                  </a:cubicBezTo>
                  <a:cubicBezTo>
                    <a:pt x="3710160" y="6495683"/>
                    <a:pt x="3721819" y="6494907"/>
                    <a:pt x="3733213" y="6493357"/>
                  </a:cubicBezTo>
                  <a:lnTo>
                    <a:pt x="3767529" y="6488707"/>
                  </a:lnTo>
                  <a:lnTo>
                    <a:pt x="3801845" y="6484057"/>
                  </a:lnTo>
                  <a:lnTo>
                    <a:pt x="3835895" y="6478116"/>
                  </a:lnTo>
                  <a:cubicBezTo>
                    <a:pt x="4017673" y="6446727"/>
                    <a:pt x="4194152" y="6390281"/>
                    <a:pt x="4364801" y="6308517"/>
                  </a:cubicBezTo>
                  <a:cubicBezTo>
                    <a:pt x="4535583" y="6227139"/>
                    <a:pt x="4700138" y="6120962"/>
                    <a:pt x="4861379" y="6000576"/>
                  </a:cubicBezTo>
                  <a:cubicBezTo>
                    <a:pt x="5022621" y="5879931"/>
                    <a:pt x="5180684" y="5745337"/>
                    <a:pt x="5341263" y="5605834"/>
                  </a:cubicBezTo>
                  <a:lnTo>
                    <a:pt x="5587301" y="5390379"/>
                  </a:lnTo>
                  <a:cubicBezTo>
                    <a:pt x="5674216" y="5315718"/>
                    <a:pt x="5761527" y="5244416"/>
                    <a:pt x="5849105" y="5176344"/>
                  </a:cubicBezTo>
                  <a:lnTo>
                    <a:pt x="5890489" y="5145260"/>
                  </a:lnTo>
                  <a:lnTo>
                    <a:pt x="5890489" y="5995323"/>
                  </a:lnTo>
                  <a:lnTo>
                    <a:pt x="5811477" y="6077819"/>
                  </a:lnTo>
                  <a:cubicBezTo>
                    <a:pt x="5654739" y="6238377"/>
                    <a:pt x="5487138" y="6396093"/>
                    <a:pt x="5301384" y="6542958"/>
                  </a:cubicBezTo>
                  <a:lnTo>
                    <a:pt x="5252008" y="6578438"/>
                  </a:lnTo>
                  <a:lnTo>
                    <a:pt x="1653730" y="6578438"/>
                  </a:lnTo>
                  <a:lnTo>
                    <a:pt x="1549768" y="6488821"/>
                  </a:lnTo>
                  <a:cubicBezTo>
                    <a:pt x="1461976" y="6409495"/>
                    <a:pt x="1378573" y="6327182"/>
                    <a:pt x="1298282" y="6243932"/>
                  </a:cubicBezTo>
                  <a:cubicBezTo>
                    <a:pt x="1278277" y="6223006"/>
                    <a:pt x="1258138" y="6202210"/>
                    <a:pt x="1237999" y="6181671"/>
                  </a:cubicBezTo>
                  <a:lnTo>
                    <a:pt x="1179967" y="6117862"/>
                  </a:lnTo>
                  <a:lnTo>
                    <a:pt x="1121936" y="6054569"/>
                  </a:lnTo>
                  <a:cubicBezTo>
                    <a:pt x="1102328" y="6033644"/>
                    <a:pt x="1084573" y="6011427"/>
                    <a:pt x="1065628" y="5990243"/>
                  </a:cubicBezTo>
                  <a:cubicBezTo>
                    <a:pt x="1028662" y="5947099"/>
                    <a:pt x="990239" y="5904991"/>
                    <a:pt x="954335" y="5861460"/>
                  </a:cubicBezTo>
                  <a:cubicBezTo>
                    <a:pt x="936050" y="5840018"/>
                    <a:pt x="917634" y="5818446"/>
                    <a:pt x="898953" y="5797393"/>
                  </a:cubicBezTo>
                  <a:cubicBezTo>
                    <a:pt x="880404" y="5776208"/>
                    <a:pt x="861325" y="5755412"/>
                    <a:pt x="842908" y="5733582"/>
                  </a:cubicBezTo>
                  <a:cubicBezTo>
                    <a:pt x="767919" y="5647942"/>
                    <a:pt x="693061" y="5561786"/>
                    <a:pt x="622442" y="5471884"/>
                  </a:cubicBezTo>
                  <a:cubicBezTo>
                    <a:pt x="551559" y="5382112"/>
                    <a:pt x="486639" y="5287430"/>
                    <a:pt x="425559" y="5190036"/>
                  </a:cubicBezTo>
                  <a:cubicBezTo>
                    <a:pt x="303668" y="4994990"/>
                    <a:pt x="200193" y="4786123"/>
                    <a:pt x="123877" y="4564210"/>
                  </a:cubicBezTo>
                  <a:cubicBezTo>
                    <a:pt x="47694" y="4342555"/>
                    <a:pt x="2249" y="4106045"/>
                    <a:pt x="130" y="3865530"/>
                  </a:cubicBezTo>
                  <a:cubicBezTo>
                    <a:pt x="-1328" y="3745403"/>
                    <a:pt x="9537" y="3624629"/>
                    <a:pt x="30602" y="3505793"/>
                  </a:cubicBezTo>
                  <a:cubicBezTo>
                    <a:pt x="51802" y="3386828"/>
                    <a:pt x="84659" y="3270059"/>
                    <a:pt x="126924" y="3157164"/>
                  </a:cubicBezTo>
                  <a:cubicBezTo>
                    <a:pt x="200457" y="2959276"/>
                    <a:pt x="271737" y="2761388"/>
                    <a:pt x="334803" y="2560530"/>
                  </a:cubicBezTo>
                  <a:lnTo>
                    <a:pt x="381176" y="2409144"/>
                  </a:lnTo>
                  <a:lnTo>
                    <a:pt x="425825" y="2255819"/>
                  </a:lnTo>
                  <a:lnTo>
                    <a:pt x="470210" y="2099523"/>
                  </a:lnTo>
                  <a:lnTo>
                    <a:pt x="492998" y="2020213"/>
                  </a:lnTo>
                  <a:lnTo>
                    <a:pt x="517509" y="1939224"/>
                  </a:lnTo>
                  <a:cubicBezTo>
                    <a:pt x="525061" y="1912485"/>
                    <a:pt x="534866" y="1884586"/>
                    <a:pt x="544007" y="1857201"/>
                  </a:cubicBezTo>
                  <a:cubicBezTo>
                    <a:pt x="553680" y="1829559"/>
                    <a:pt x="561496" y="1802304"/>
                    <a:pt x="573288" y="1774274"/>
                  </a:cubicBezTo>
                  <a:lnTo>
                    <a:pt x="606146" y="1690832"/>
                  </a:lnTo>
                  <a:cubicBezTo>
                    <a:pt x="618467" y="1663060"/>
                    <a:pt x="631716" y="1635417"/>
                    <a:pt x="644569" y="1607775"/>
                  </a:cubicBezTo>
                  <a:cubicBezTo>
                    <a:pt x="698625" y="1498368"/>
                    <a:pt x="763413" y="1391287"/>
                    <a:pt x="837874" y="1297638"/>
                  </a:cubicBezTo>
                  <a:cubicBezTo>
                    <a:pt x="910348" y="1201278"/>
                    <a:pt x="990107" y="1115897"/>
                    <a:pt x="1069602" y="1032194"/>
                  </a:cubicBezTo>
                  <a:cubicBezTo>
                    <a:pt x="1089079" y="1010624"/>
                    <a:pt x="1110012" y="990990"/>
                    <a:pt x="1130548" y="970839"/>
                  </a:cubicBezTo>
                  <a:lnTo>
                    <a:pt x="1192024" y="910129"/>
                  </a:lnTo>
                  <a:cubicBezTo>
                    <a:pt x="1212031" y="889462"/>
                    <a:pt x="1234024" y="870475"/>
                    <a:pt x="1255356" y="850841"/>
                  </a:cubicBezTo>
                  <a:lnTo>
                    <a:pt x="1319614" y="792068"/>
                  </a:lnTo>
                  <a:cubicBezTo>
                    <a:pt x="1340680" y="772176"/>
                    <a:pt x="1363469" y="753834"/>
                    <a:pt x="1385728" y="734975"/>
                  </a:cubicBezTo>
                  <a:lnTo>
                    <a:pt x="1452768" y="678528"/>
                  </a:lnTo>
                  <a:lnTo>
                    <a:pt x="1469594" y="664449"/>
                  </a:lnTo>
                  <a:lnTo>
                    <a:pt x="1487083" y="651015"/>
                  </a:lnTo>
                  <a:lnTo>
                    <a:pt x="1522193" y="624277"/>
                  </a:lnTo>
                  <a:lnTo>
                    <a:pt x="1592415" y="570671"/>
                  </a:lnTo>
                  <a:cubicBezTo>
                    <a:pt x="1640110" y="535925"/>
                    <a:pt x="1689531" y="503245"/>
                    <a:pt x="1738287" y="469402"/>
                  </a:cubicBezTo>
                  <a:cubicBezTo>
                    <a:pt x="1788634" y="438015"/>
                    <a:pt x="1839643" y="407013"/>
                    <a:pt x="1890918" y="376530"/>
                  </a:cubicBezTo>
                  <a:cubicBezTo>
                    <a:pt x="2098400" y="258209"/>
                    <a:pt x="2323503" y="166241"/>
                    <a:pt x="2555363" y="105274"/>
                  </a:cubicBezTo>
                  <a:cubicBezTo>
                    <a:pt x="2787223" y="44047"/>
                    <a:pt x="3024516" y="12013"/>
                    <a:pt x="3259291" y="3229"/>
                  </a:cubicBezTo>
                  <a:lnTo>
                    <a:pt x="3347265" y="903"/>
                  </a:ln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21" name="Freeform: Shape 15">
              <a:extLst>
                <a:ext uri="{FF2B5EF4-FFF2-40B4-BE49-F238E27FC236}">
                  <a16:creationId xmlns:a16="http://schemas.microsoft.com/office/drawing/2014/main" id="{ACA5348F-9FF6-485F-898D-1BED7EC727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5999" y="52997"/>
              <a:ext cx="6093363" cy="6805004"/>
            </a:xfrm>
            <a:custGeom>
              <a:avLst/>
              <a:gdLst>
                <a:gd name="connsiteX0" fmla="*/ 3517682 w 5890491"/>
                <a:gd name="connsiteY0" fmla="*/ 0 h 6578439"/>
                <a:gd name="connsiteX1" fmla="*/ 5849513 w 5890491"/>
                <a:gd name="connsiteY1" fmla="*/ 841730 h 6578439"/>
                <a:gd name="connsiteX2" fmla="*/ 5890491 w 5890491"/>
                <a:gd name="connsiteY2" fmla="*/ 879061 h 6578439"/>
                <a:gd name="connsiteX3" fmla="*/ 5890491 w 5890491"/>
                <a:gd name="connsiteY3" fmla="*/ 2034114 h 6578439"/>
                <a:gd name="connsiteX4" fmla="*/ 5757065 w 5890491"/>
                <a:gd name="connsiteY4" fmla="*/ 1854938 h 6578439"/>
                <a:gd name="connsiteX5" fmla="*/ 5564060 w 5890491"/>
                <a:gd name="connsiteY5" fmla="*/ 1642182 h 6578439"/>
                <a:gd name="connsiteX6" fmla="*/ 3517551 w 5890491"/>
                <a:gd name="connsiteY6" fmla="*/ 790012 h 6578439"/>
                <a:gd name="connsiteX7" fmla="*/ 1611552 w 5890491"/>
                <a:gd name="connsiteY7" fmla="*/ 1543282 h 6578439"/>
                <a:gd name="connsiteX8" fmla="*/ 1340656 w 5890491"/>
                <a:gd name="connsiteY8" fmla="*/ 1897925 h 6578439"/>
                <a:gd name="connsiteX9" fmla="*/ 1201705 w 5890491"/>
                <a:gd name="connsiteY9" fmla="*/ 2361213 h 6578439"/>
                <a:gd name="connsiteX10" fmla="*/ 852705 w 5890491"/>
                <a:gd name="connsiteY10" fmla="*/ 3529176 h 6578439"/>
                <a:gd name="connsiteX11" fmla="*/ 863863 w 5890491"/>
                <a:gd name="connsiteY11" fmla="*/ 4437051 h 6578439"/>
                <a:gd name="connsiteX12" fmla="*/ 1413569 w 5890491"/>
                <a:gd name="connsiteY12" fmla="*/ 5357174 h 6578439"/>
                <a:gd name="connsiteX13" fmla="*/ 2339129 w 5890491"/>
                <a:gd name="connsiteY13" fmla="*/ 6143367 h 6578439"/>
                <a:gd name="connsiteX14" fmla="*/ 3439449 w 5890491"/>
                <a:gd name="connsiteY14" fmla="*/ 6420049 h 6578439"/>
                <a:gd name="connsiteX15" fmla="*/ 5251388 w 5890491"/>
                <a:gd name="connsiteY15" fmla="*/ 5349009 h 6578439"/>
                <a:gd name="connsiteX16" fmla="*/ 5657731 w 5890491"/>
                <a:gd name="connsiteY16" fmla="*/ 4959205 h 6578439"/>
                <a:gd name="connsiteX17" fmla="*/ 5836127 w 5890491"/>
                <a:gd name="connsiteY17" fmla="*/ 4792052 h 6578439"/>
                <a:gd name="connsiteX18" fmla="*/ 5890491 w 5890491"/>
                <a:gd name="connsiteY18" fmla="*/ 4738662 h 6578439"/>
                <a:gd name="connsiteX19" fmla="*/ 5890491 w 5890491"/>
                <a:gd name="connsiteY19" fmla="*/ 5821964 h 6578439"/>
                <a:gd name="connsiteX20" fmla="*/ 5802001 w 5890491"/>
                <a:gd name="connsiteY20" fmla="*/ 5907904 h 6578439"/>
                <a:gd name="connsiteX21" fmla="*/ 5294358 w 5890491"/>
                <a:gd name="connsiteY21" fmla="*/ 6397505 h 6578439"/>
                <a:gd name="connsiteX22" fmla="*/ 5077178 w 5890491"/>
                <a:gd name="connsiteY22" fmla="*/ 6578439 h 6578439"/>
                <a:gd name="connsiteX23" fmla="*/ 1567290 w 5890491"/>
                <a:gd name="connsiteY23" fmla="*/ 6578439 h 6578439"/>
                <a:gd name="connsiteX24" fmla="*/ 1508588 w 5890491"/>
                <a:gd name="connsiteY24" fmla="*/ 6535186 h 6578439"/>
                <a:gd name="connsiteX25" fmla="*/ 826498 w 5890491"/>
                <a:gd name="connsiteY25" fmla="*/ 5876034 h 6578439"/>
                <a:gd name="connsiteX26" fmla="*/ 122403 w 5890491"/>
                <a:gd name="connsiteY26" fmla="*/ 3255655 h 6578439"/>
                <a:gd name="connsiteX27" fmla="*/ 1061197 w 5890491"/>
                <a:gd name="connsiteY27" fmla="*/ 984650 h 6578439"/>
                <a:gd name="connsiteX28" fmla="*/ 3517682 w 5890491"/>
                <a:gd name="connsiteY28" fmla="*/ 0 h 657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0491" h="6578439">
                  <a:moveTo>
                    <a:pt x="3517682" y="0"/>
                  </a:moveTo>
                  <a:cubicBezTo>
                    <a:pt x="4402017" y="0"/>
                    <a:pt x="5213742" y="315483"/>
                    <a:pt x="5849513" y="841730"/>
                  </a:cubicBezTo>
                  <a:lnTo>
                    <a:pt x="5890491" y="879061"/>
                  </a:lnTo>
                  <a:lnTo>
                    <a:pt x="5890491" y="2034114"/>
                  </a:lnTo>
                  <a:lnTo>
                    <a:pt x="5757065" y="1854938"/>
                  </a:lnTo>
                  <a:cubicBezTo>
                    <a:pt x="5696443" y="1781264"/>
                    <a:pt x="5632076" y="1710299"/>
                    <a:pt x="5564060" y="1642182"/>
                  </a:cubicBezTo>
                  <a:cubicBezTo>
                    <a:pt x="5015393" y="1092636"/>
                    <a:pt x="4288592" y="790012"/>
                    <a:pt x="3517551" y="790012"/>
                  </a:cubicBezTo>
                  <a:cubicBezTo>
                    <a:pt x="2701750" y="790012"/>
                    <a:pt x="2131676" y="1015335"/>
                    <a:pt x="1611552" y="1543282"/>
                  </a:cubicBezTo>
                  <a:cubicBezTo>
                    <a:pt x="1435754" y="1721722"/>
                    <a:pt x="1375945" y="1822729"/>
                    <a:pt x="1340656" y="1897925"/>
                  </a:cubicBezTo>
                  <a:cubicBezTo>
                    <a:pt x="1289148" y="2007623"/>
                    <a:pt x="1252432" y="2155907"/>
                    <a:pt x="1201705" y="2361213"/>
                  </a:cubicBezTo>
                  <a:cubicBezTo>
                    <a:pt x="1133721" y="2635919"/>
                    <a:pt x="1040568" y="3012290"/>
                    <a:pt x="852705" y="3529176"/>
                  </a:cubicBezTo>
                  <a:cubicBezTo>
                    <a:pt x="749952" y="3811784"/>
                    <a:pt x="753584" y="4108747"/>
                    <a:pt x="863863" y="4437051"/>
                  </a:cubicBezTo>
                  <a:cubicBezTo>
                    <a:pt x="964800" y="4737438"/>
                    <a:pt x="1154869" y="5055603"/>
                    <a:pt x="1413569" y="5357174"/>
                  </a:cubicBezTo>
                  <a:cubicBezTo>
                    <a:pt x="1718326" y="5712343"/>
                    <a:pt x="2021008" y="5969404"/>
                    <a:pt x="2339129" y="6143367"/>
                  </a:cubicBezTo>
                  <a:cubicBezTo>
                    <a:pt x="2679565" y="6329577"/>
                    <a:pt x="3039591" y="6420049"/>
                    <a:pt x="3439449" y="6420049"/>
                  </a:cubicBezTo>
                  <a:cubicBezTo>
                    <a:pt x="4142246" y="6420049"/>
                    <a:pt x="4633828" y="5976251"/>
                    <a:pt x="5251388" y="5349009"/>
                  </a:cubicBezTo>
                  <a:cubicBezTo>
                    <a:pt x="5389949" y="5208364"/>
                    <a:pt x="5526047" y="5081677"/>
                    <a:pt x="5657731" y="4959205"/>
                  </a:cubicBezTo>
                  <a:cubicBezTo>
                    <a:pt x="5719520" y="4901722"/>
                    <a:pt x="5779200" y="4846206"/>
                    <a:pt x="5836127" y="4792052"/>
                  </a:cubicBezTo>
                  <a:lnTo>
                    <a:pt x="5890491" y="4738662"/>
                  </a:lnTo>
                  <a:lnTo>
                    <a:pt x="5890491" y="5821964"/>
                  </a:lnTo>
                  <a:lnTo>
                    <a:pt x="5802001" y="5907904"/>
                  </a:lnTo>
                  <a:cubicBezTo>
                    <a:pt x="5634962" y="6077456"/>
                    <a:pt x="5467509" y="6243625"/>
                    <a:pt x="5294358" y="6397505"/>
                  </a:cubicBezTo>
                  <a:lnTo>
                    <a:pt x="5077178" y="6578439"/>
                  </a:lnTo>
                  <a:lnTo>
                    <a:pt x="1567290" y="6578439"/>
                  </a:lnTo>
                  <a:lnTo>
                    <a:pt x="1508588" y="6535186"/>
                  </a:lnTo>
                  <a:cubicBezTo>
                    <a:pt x="1263991" y="6345442"/>
                    <a:pt x="1038054" y="6122666"/>
                    <a:pt x="826498" y="5876034"/>
                  </a:cubicBezTo>
                  <a:cubicBezTo>
                    <a:pt x="261613" y="5217713"/>
                    <a:pt x="-239182" y="4250314"/>
                    <a:pt x="122403" y="3255655"/>
                  </a:cubicBezTo>
                  <a:cubicBezTo>
                    <a:pt x="607497" y="1921629"/>
                    <a:pt x="393040" y="1662857"/>
                    <a:pt x="1061197" y="984650"/>
                  </a:cubicBezTo>
                  <a:cubicBezTo>
                    <a:pt x="1729484" y="306444"/>
                    <a:pt x="2498060" y="0"/>
                    <a:pt x="3517682"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17" name="Freeform: Shape 16">
              <a:extLst>
                <a:ext uri="{FF2B5EF4-FFF2-40B4-BE49-F238E27FC236}">
                  <a16:creationId xmlns:a16="http://schemas.microsoft.com/office/drawing/2014/main" id="{33B89F41-1D91-447A-88C5-8A917809FE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52997"/>
              <a:ext cx="6093362" cy="6805004"/>
            </a:xfrm>
            <a:custGeom>
              <a:avLst/>
              <a:gdLst>
                <a:gd name="connsiteX0" fmla="*/ 5890490 w 5890490"/>
                <a:gd name="connsiteY0" fmla="*/ 5389037 h 6578439"/>
                <a:gd name="connsiteX1" fmla="*/ 5890490 w 5890490"/>
                <a:gd name="connsiteY1" fmla="*/ 5855587 h 6578439"/>
                <a:gd name="connsiteX2" fmla="*/ 5784593 w 5890490"/>
                <a:gd name="connsiteY2" fmla="*/ 5962054 h 6578439"/>
                <a:gd name="connsiteX3" fmla="*/ 5663414 w 5890490"/>
                <a:gd name="connsiteY3" fmla="*/ 6082564 h 6578439"/>
                <a:gd name="connsiteX4" fmla="*/ 5147099 w 5890490"/>
                <a:gd name="connsiteY4" fmla="*/ 6547726 h 6578439"/>
                <a:gd name="connsiteX5" fmla="*/ 5105015 w 5890490"/>
                <a:gd name="connsiteY5" fmla="*/ 6578439 h 6578439"/>
                <a:gd name="connsiteX6" fmla="*/ 4385601 w 5890490"/>
                <a:gd name="connsiteY6" fmla="*/ 6578439 h 6578439"/>
                <a:gd name="connsiteX7" fmla="*/ 4507252 w 5890490"/>
                <a:gd name="connsiteY7" fmla="*/ 6515968 h 6578439"/>
                <a:gd name="connsiteX8" fmla="*/ 4909330 w 5890490"/>
                <a:gd name="connsiteY8" fmla="*/ 6253453 h 6578439"/>
                <a:gd name="connsiteX9" fmla="*/ 5411374 w 5890490"/>
                <a:gd name="connsiteY9" fmla="*/ 5828544 h 6578439"/>
                <a:gd name="connsiteX10" fmla="*/ 5533570 w 5890490"/>
                <a:gd name="connsiteY10" fmla="*/ 5714534 h 6578439"/>
                <a:gd name="connsiteX11" fmla="*/ 5657425 w 5890490"/>
                <a:gd name="connsiteY11" fmla="*/ 5597650 h 6578439"/>
                <a:gd name="connsiteX12" fmla="*/ 3336813 w 5890490"/>
                <a:gd name="connsiteY12" fmla="*/ 499 h 6578439"/>
                <a:gd name="connsiteX13" fmla="*/ 3513674 w 5890490"/>
                <a:gd name="connsiteY13" fmla="*/ 1202 h 6578439"/>
                <a:gd name="connsiteX14" fmla="*/ 3602743 w 5890490"/>
                <a:gd name="connsiteY14" fmla="*/ 4827 h 6578439"/>
                <a:gd name="connsiteX15" fmla="*/ 3647213 w 5890490"/>
                <a:gd name="connsiteY15" fmla="*/ 6703 h 6578439"/>
                <a:gd name="connsiteX16" fmla="*/ 3691684 w 5890490"/>
                <a:gd name="connsiteY16" fmla="*/ 9453 h 6578439"/>
                <a:gd name="connsiteX17" fmla="*/ 3868927 w 5890490"/>
                <a:gd name="connsiteY17" fmla="*/ 27080 h 6578439"/>
                <a:gd name="connsiteX18" fmla="*/ 5200872 w 5890490"/>
                <a:gd name="connsiteY18" fmla="*/ 472240 h 6578439"/>
                <a:gd name="connsiteX19" fmla="*/ 5772711 w 5890490"/>
                <a:gd name="connsiteY19" fmla="*/ 866334 h 6578439"/>
                <a:gd name="connsiteX20" fmla="*/ 5890490 w 5890490"/>
                <a:gd name="connsiteY20" fmla="*/ 972426 h 6578439"/>
                <a:gd name="connsiteX21" fmla="*/ 5890490 w 5890490"/>
                <a:gd name="connsiteY21" fmla="*/ 1158576 h 6578439"/>
                <a:gd name="connsiteX22" fmla="*/ 5676045 w 5890490"/>
                <a:gd name="connsiteY22" fmla="*/ 986969 h 6578439"/>
                <a:gd name="connsiteX23" fmla="*/ 5103776 w 5890490"/>
                <a:gd name="connsiteY23" fmla="*/ 655879 h 6578439"/>
                <a:gd name="connsiteX24" fmla="*/ 4482465 w 5890490"/>
                <a:gd name="connsiteY24" fmla="*/ 440363 h 6578439"/>
                <a:gd name="connsiteX25" fmla="*/ 4402444 w 5890490"/>
                <a:gd name="connsiteY25" fmla="*/ 422111 h 6578439"/>
                <a:gd name="connsiteX26" fmla="*/ 4322423 w 5890490"/>
                <a:gd name="connsiteY26" fmla="*/ 404610 h 6578439"/>
                <a:gd name="connsiteX27" fmla="*/ 4241892 w 5890490"/>
                <a:gd name="connsiteY27" fmla="*/ 389858 h 6578439"/>
                <a:gd name="connsiteX28" fmla="*/ 4201627 w 5890490"/>
                <a:gd name="connsiteY28" fmla="*/ 382483 h 6578439"/>
                <a:gd name="connsiteX29" fmla="*/ 4161234 w 5890490"/>
                <a:gd name="connsiteY29" fmla="*/ 375857 h 6578439"/>
                <a:gd name="connsiteX30" fmla="*/ 3999280 w 5890490"/>
                <a:gd name="connsiteY30" fmla="*/ 353606 h 6578439"/>
                <a:gd name="connsiteX31" fmla="*/ 3836817 w 5890490"/>
                <a:gd name="connsiteY31" fmla="*/ 338480 h 6578439"/>
                <a:gd name="connsiteX32" fmla="*/ 3673972 w 5890490"/>
                <a:gd name="connsiteY32" fmla="*/ 330604 h 6578439"/>
                <a:gd name="connsiteX33" fmla="*/ 3511126 w 5890490"/>
                <a:gd name="connsiteY33" fmla="*/ 328978 h 6578439"/>
                <a:gd name="connsiteX34" fmla="*/ 3183142 w 5890490"/>
                <a:gd name="connsiteY34" fmla="*/ 342854 h 6578439"/>
                <a:gd name="connsiteX35" fmla="*/ 2541444 w 5890490"/>
                <a:gd name="connsiteY35" fmla="*/ 439988 h 6578439"/>
                <a:gd name="connsiteX36" fmla="*/ 1933895 w 5890490"/>
                <a:gd name="connsiteY36" fmla="*/ 650505 h 6578439"/>
                <a:gd name="connsiteX37" fmla="*/ 1378079 w 5890490"/>
                <a:gd name="connsiteY37" fmla="*/ 983905 h 6578439"/>
                <a:gd name="connsiteX38" fmla="*/ 1312967 w 5890490"/>
                <a:gd name="connsiteY38" fmla="*/ 1033660 h 6578439"/>
                <a:gd name="connsiteX39" fmla="*/ 1248364 w 5890490"/>
                <a:gd name="connsiteY39" fmla="*/ 1084413 h 6578439"/>
                <a:gd name="connsiteX40" fmla="*/ 1185163 w 5890490"/>
                <a:gd name="connsiteY40" fmla="*/ 1137168 h 6578439"/>
                <a:gd name="connsiteX41" fmla="*/ 1122852 w 5890490"/>
                <a:gd name="connsiteY41" fmla="*/ 1190922 h 6578439"/>
                <a:gd name="connsiteX42" fmla="*/ 892092 w 5890490"/>
                <a:gd name="connsiteY42" fmla="*/ 1421440 h 6578439"/>
                <a:gd name="connsiteX43" fmla="*/ 707202 w 5890490"/>
                <a:gd name="connsiteY43" fmla="*/ 1684212 h 6578439"/>
                <a:gd name="connsiteX44" fmla="*/ 670121 w 5890490"/>
                <a:gd name="connsiteY44" fmla="*/ 1756093 h 6578439"/>
                <a:gd name="connsiteX45" fmla="*/ 637630 w 5890490"/>
                <a:gd name="connsiteY45" fmla="*/ 1830724 h 6578439"/>
                <a:gd name="connsiteX46" fmla="*/ 607685 w 5890490"/>
                <a:gd name="connsiteY46" fmla="*/ 1907105 h 6578439"/>
                <a:gd name="connsiteX47" fmla="*/ 580034 w 5890490"/>
                <a:gd name="connsiteY47" fmla="*/ 1984986 h 6578439"/>
                <a:gd name="connsiteX48" fmla="*/ 481919 w 5890490"/>
                <a:gd name="connsiteY48" fmla="*/ 2304386 h 6578439"/>
                <a:gd name="connsiteX49" fmla="*/ 433881 w 5890490"/>
                <a:gd name="connsiteY49" fmla="*/ 2465399 h 6578439"/>
                <a:gd name="connsiteX50" fmla="*/ 384442 w 5890490"/>
                <a:gd name="connsiteY50" fmla="*/ 2626163 h 6578439"/>
                <a:gd name="connsiteX51" fmla="*/ 166039 w 5890490"/>
                <a:gd name="connsiteY51" fmla="*/ 3261338 h 6578439"/>
                <a:gd name="connsiteX52" fmla="*/ 56202 w 5890490"/>
                <a:gd name="connsiteY52" fmla="*/ 3910265 h 6578439"/>
                <a:gd name="connsiteX53" fmla="*/ 93664 w 5890490"/>
                <a:gd name="connsiteY53" fmla="*/ 4237292 h 6578439"/>
                <a:gd name="connsiteX54" fmla="*/ 111758 w 5890490"/>
                <a:gd name="connsiteY54" fmla="*/ 4317548 h 6578439"/>
                <a:gd name="connsiteX55" fmla="*/ 133038 w 5890490"/>
                <a:gd name="connsiteY55" fmla="*/ 4397054 h 6578439"/>
                <a:gd name="connsiteX56" fmla="*/ 157757 w 5890490"/>
                <a:gd name="connsiteY56" fmla="*/ 4475560 h 6578439"/>
                <a:gd name="connsiteX57" fmla="*/ 185153 w 5890490"/>
                <a:gd name="connsiteY57" fmla="*/ 4553066 h 6578439"/>
                <a:gd name="connsiteX58" fmla="*/ 493642 w 5890490"/>
                <a:gd name="connsiteY58" fmla="*/ 5132239 h 6578439"/>
                <a:gd name="connsiteX59" fmla="*/ 914391 w 5890490"/>
                <a:gd name="connsiteY59" fmla="*/ 5636528 h 6578439"/>
                <a:gd name="connsiteX60" fmla="*/ 1402034 w 5890490"/>
                <a:gd name="connsiteY60" fmla="*/ 6076188 h 6578439"/>
                <a:gd name="connsiteX61" fmla="*/ 1664397 w 5890490"/>
                <a:gd name="connsiteY61" fmla="*/ 6267079 h 6578439"/>
                <a:gd name="connsiteX62" fmla="*/ 1938992 w 5890490"/>
                <a:gd name="connsiteY62" fmla="*/ 6434343 h 6578439"/>
                <a:gd name="connsiteX63" fmla="*/ 2225931 w 5890490"/>
                <a:gd name="connsiteY63" fmla="*/ 6574322 h 6578439"/>
                <a:gd name="connsiteX64" fmla="*/ 2236328 w 5890490"/>
                <a:gd name="connsiteY64" fmla="*/ 6578439 h 6578439"/>
                <a:gd name="connsiteX65" fmla="*/ 1504665 w 5890490"/>
                <a:gd name="connsiteY65" fmla="*/ 6578439 h 6578439"/>
                <a:gd name="connsiteX66" fmla="*/ 1456827 w 5890490"/>
                <a:gd name="connsiteY66" fmla="*/ 6543476 h 6578439"/>
                <a:gd name="connsiteX67" fmla="*/ 1188475 w 5890490"/>
                <a:gd name="connsiteY67" fmla="*/ 6314083 h 6578439"/>
                <a:gd name="connsiteX68" fmla="*/ 721728 w 5890490"/>
                <a:gd name="connsiteY68" fmla="*/ 5798666 h 6578439"/>
                <a:gd name="connsiteX69" fmla="*/ 344175 w 5890490"/>
                <a:gd name="connsiteY69" fmla="*/ 5219495 h 6578439"/>
                <a:gd name="connsiteX70" fmla="*/ 87293 w 5890490"/>
                <a:gd name="connsiteY70" fmla="*/ 4583569 h 6578439"/>
                <a:gd name="connsiteX71" fmla="*/ 65886 w 5890490"/>
                <a:gd name="connsiteY71" fmla="*/ 4500813 h 6578439"/>
                <a:gd name="connsiteX72" fmla="*/ 47409 w 5890490"/>
                <a:gd name="connsiteY72" fmla="*/ 4417431 h 6578439"/>
                <a:gd name="connsiteX73" fmla="*/ 39000 w 5890490"/>
                <a:gd name="connsiteY73" fmla="*/ 4375677 h 6578439"/>
                <a:gd name="connsiteX74" fmla="*/ 31610 w 5890490"/>
                <a:gd name="connsiteY74" fmla="*/ 4333674 h 6578439"/>
                <a:gd name="connsiteX75" fmla="*/ 18868 w 5890490"/>
                <a:gd name="connsiteY75" fmla="*/ 4249417 h 6578439"/>
                <a:gd name="connsiteX76" fmla="*/ 646 w 5890490"/>
                <a:gd name="connsiteY76" fmla="*/ 3910265 h 6578439"/>
                <a:gd name="connsiteX77" fmla="*/ 130234 w 5890490"/>
                <a:gd name="connsiteY77" fmla="*/ 3248337 h 6578439"/>
                <a:gd name="connsiteX78" fmla="*/ 335383 w 5890490"/>
                <a:gd name="connsiteY78" fmla="*/ 2611911 h 6578439"/>
                <a:gd name="connsiteX79" fmla="*/ 487272 w 5890490"/>
                <a:gd name="connsiteY79" fmla="*/ 1958609 h 6578439"/>
                <a:gd name="connsiteX80" fmla="*/ 508550 w 5890490"/>
                <a:gd name="connsiteY80" fmla="*/ 1876227 h 6578439"/>
                <a:gd name="connsiteX81" fmla="*/ 531742 w 5890490"/>
                <a:gd name="connsiteY81" fmla="*/ 1793721 h 6578439"/>
                <a:gd name="connsiteX82" fmla="*/ 558245 w 5890490"/>
                <a:gd name="connsiteY82" fmla="*/ 1711465 h 6578439"/>
                <a:gd name="connsiteX83" fmla="*/ 590100 w 5890490"/>
                <a:gd name="connsiteY83" fmla="*/ 1630332 h 6578439"/>
                <a:gd name="connsiteX84" fmla="*/ 758680 w 5890490"/>
                <a:gd name="connsiteY84" fmla="*/ 1322433 h 6578439"/>
                <a:gd name="connsiteX85" fmla="*/ 976317 w 5890490"/>
                <a:gd name="connsiteY85" fmla="*/ 1049286 h 6578439"/>
                <a:gd name="connsiteX86" fmla="*/ 1035314 w 5890490"/>
                <a:gd name="connsiteY86" fmla="*/ 985406 h 6578439"/>
                <a:gd name="connsiteX87" fmla="*/ 1095329 w 5890490"/>
                <a:gd name="connsiteY87" fmla="*/ 922526 h 6578439"/>
                <a:gd name="connsiteX88" fmla="*/ 1157384 w 5890490"/>
                <a:gd name="connsiteY88" fmla="*/ 861271 h 6578439"/>
                <a:gd name="connsiteX89" fmla="*/ 1220841 w 5890490"/>
                <a:gd name="connsiteY89" fmla="*/ 801017 h 6578439"/>
                <a:gd name="connsiteX90" fmla="*/ 1286462 w 5890490"/>
                <a:gd name="connsiteY90" fmla="*/ 742886 h 6578439"/>
                <a:gd name="connsiteX91" fmla="*/ 1353233 w 5890490"/>
                <a:gd name="connsiteY91" fmla="*/ 685632 h 6578439"/>
                <a:gd name="connsiteX92" fmla="*/ 1369924 w 5890490"/>
                <a:gd name="connsiteY92" fmla="*/ 671256 h 6578439"/>
                <a:gd name="connsiteX93" fmla="*/ 1387380 w 5890490"/>
                <a:gd name="connsiteY93" fmla="*/ 657755 h 6578439"/>
                <a:gd name="connsiteX94" fmla="*/ 1422422 w 5890490"/>
                <a:gd name="connsiteY94" fmla="*/ 630877 h 6578439"/>
                <a:gd name="connsiteX95" fmla="*/ 1492759 w 5890490"/>
                <a:gd name="connsiteY95" fmla="*/ 577248 h 6578439"/>
                <a:gd name="connsiteX96" fmla="*/ 1528820 w 5890490"/>
                <a:gd name="connsiteY96" fmla="*/ 551496 h 6578439"/>
                <a:gd name="connsiteX97" fmla="*/ 1565390 w 5890490"/>
                <a:gd name="connsiteY97" fmla="*/ 526370 h 6578439"/>
                <a:gd name="connsiteX98" fmla="*/ 1639040 w 5890490"/>
                <a:gd name="connsiteY98" fmla="*/ 476490 h 6578439"/>
                <a:gd name="connsiteX99" fmla="*/ 1792075 w 5890490"/>
                <a:gd name="connsiteY99" fmla="*/ 384859 h 6578439"/>
                <a:gd name="connsiteX100" fmla="*/ 2455943 w 5890490"/>
                <a:gd name="connsiteY100" fmla="*/ 117836 h 6578439"/>
                <a:gd name="connsiteX101" fmla="*/ 3159952 w 5890490"/>
                <a:gd name="connsiteY101" fmla="*/ 7203 h 6578439"/>
                <a:gd name="connsiteX102" fmla="*/ 3336813 w 5890490"/>
                <a:gd name="connsiteY102" fmla="*/ 499 h 657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5890490" h="6578439">
                  <a:moveTo>
                    <a:pt x="5890490" y="5389037"/>
                  </a:moveTo>
                  <a:lnTo>
                    <a:pt x="5890490" y="5855587"/>
                  </a:lnTo>
                  <a:lnTo>
                    <a:pt x="5784593" y="5962054"/>
                  </a:lnTo>
                  <a:cubicBezTo>
                    <a:pt x="5744454" y="6002308"/>
                    <a:pt x="5704062" y="6042436"/>
                    <a:pt x="5663414" y="6082564"/>
                  </a:cubicBezTo>
                  <a:cubicBezTo>
                    <a:pt x="5500314" y="6242577"/>
                    <a:pt x="5330970" y="6400714"/>
                    <a:pt x="5147099" y="6547726"/>
                  </a:cubicBezTo>
                  <a:lnTo>
                    <a:pt x="5105015" y="6578439"/>
                  </a:lnTo>
                  <a:lnTo>
                    <a:pt x="4385601" y="6578439"/>
                  </a:lnTo>
                  <a:lnTo>
                    <a:pt x="4507252" y="6515968"/>
                  </a:lnTo>
                  <a:cubicBezTo>
                    <a:pt x="4645901" y="6439679"/>
                    <a:pt x="4779837" y="6350961"/>
                    <a:pt x="4909330" y="6253453"/>
                  </a:cubicBezTo>
                  <a:cubicBezTo>
                    <a:pt x="5082369" y="6123567"/>
                    <a:pt x="5248145" y="5979180"/>
                    <a:pt x="5411374" y="5828544"/>
                  </a:cubicBezTo>
                  <a:cubicBezTo>
                    <a:pt x="5452149" y="5790791"/>
                    <a:pt x="5492924" y="5752788"/>
                    <a:pt x="5533570" y="5714534"/>
                  </a:cubicBezTo>
                  <a:lnTo>
                    <a:pt x="5657425" y="5597650"/>
                  </a:lnTo>
                  <a:close/>
                  <a:moveTo>
                    <a:pt x="3336813" y="499"/>
                  </a:moveTo>
                  <a:cubicBezTo>
                    <a:pt x="3395682" y="-392"/>
                    <a:pt x="3454550" y="-48"/>
                    <a:pt x="3513674" y="1202"/>
                  </a:cubicBezTo>
                  <a:lnTo>
                    <a:pt x="3602743" y="4827"/>
                  </a:lnTo>
                  <a:lnTo>
                    <a:pt x="3647213" y="6703"/>
                  </a:lnTo>
                  <a:cubicBezTo>
                    <a:pt x="3661994" y="7327"/>
                    <a:pt x="3676903" y="7703"/>
                    <a:pt x="3691684" y="9453"/>
                  </a:cubicBezTo>
                  <a:lnTo>
                    <a:pt x="3868927" y="27080"/>
                  </a:lnTo>
                  <a:cubicBezTo>
                    <a:pt x="4340645" y="85584"/>
                    <a:pt x="4795160" y="243221"/>
                    <a:pt x="5200872" y="472240"/>
                  </a:cubicBezTo>
                  <a:cubicBezTo>
                    <a:pt x="5403855" y="587124"/>
                    <a:pt x="5594988" y="719447"/>
                    <a:pt x="5772711" y="866334"/>
                  </a:cubicBezTo>
                  <a:lnTo>
                    <a:pt x="5890490" y="972426"/>
                  </a:lnTo>
                  <a:lnTo>
                    <a:pt x="5890490" y="1158576"/>
                  </a:lnTo>
                  <a:lnTo>
                    <a:pt x="5676045" y="986969"/>
                  </a:lnTo>
                  <a:cubicBezTo>
                    <a:pt x="5496587" y="857740"/>
                    <a:pt x="5304275" y="746699"/>
                    <a:pt x="5103776" y="655879"/>
                  </a:cubicBezTo>
                  <a:cubicBezTo>
                    <a:pt x="4903214" y="564747"/>
                    <a:pt x="4695006" y="492492"/>
                    <a:pt x="4482465" y="440363"/>
                  </a:cubicBezTo>
                  <a:lnTo>
                    <a:pt x="4402444" y="422111"/>
                  </a:lnTo>
                  <a:cubicBezTo>
                    <a:pt x="4375813" y="416111"/>
                    <a:pt x="4349436" y="408859"/>
                    <a:pt x="4322423" y="404610"/>
                  </a:cubicBezTo>
                  <a:lnTo>
                    <a:pt x="4241892" y="389858"/>
                  </a:lnTo>
                  <a:lnTo>
                    <a:pt x="4201627" y="382483"/>
                  </a:lnTo>
                  <a:cubicBezTo>
                    <a:pt x="4188248" y="379983"/>
                    <a:pt x="4174869" y="377483"/>
                    <a:pt x="4161234" y="375857"/>
                  </a:cubicBezTo>
                  <a:cubicBezTo>
                    <a:pt x="4107208" y="368482"/>
                    <a:pt x="4053308" y="360482"/>
                    <a:pt x="3999280" y="353606"/>
                  </a:cubicBezTo>
                  <a:cubicBezTo>
                    <a:pt x="3944999" y="348855"/>
                    <a:pt x="3890844" y="343854"/>
                    <a:pt x="3836817" y="338480"/>
                  </a:cubicBezTo>
                  <a:lnTo>
                    <a:pt x="3673972" y="330604"/>
                  </a:lnTo>
                  <a:cubicBezTo>
                    <a:pt x="3619690" y="329104"/>
                    <a:pt x="3565281" y="329604"/>
                    <a:pt x="3511126" y="328978"/>
                  </a:cubicBezTo>
                  <a:cubicBezTo>
                    <a:pt x="3402054" y="330728"/>
                    <a:pt x="3291706" y="334604"/>
                    <a:pt x="3183142" y="342854"/>
                  </a:cubicBezTo>
                  <a:cubicBezTo>
                    <a:pt x="2965505" y="358855"/>
                    <a:pt x="2750670" y="389733"/>
                    <a:pt x="2541444" y="439988"/>
                  </a:cubicBezTo>
                  <a:cubicBezTo>
                    <a:pt x="2332216" y="490117"/>
                    <a:pt x="2128850" y="559997"/>
                    <a:pt x="1933895" y="650505"/>
                  </a:cubicBezTo>
                  <a:cubicBezTo>
                    <a:pt x="1738939" y="741261"/>
                    <a:pt x="1553540" y="854146"/>
                    <a:pt x="1378079" y="983905"/>
                  </a:cubicBezTo>
                  <a:lnTo>
                    <a:pt x="1312967" y="1033660"/>
                  </a:lnTo>
                  <a:cubicBezTo>
                    <a:pt x="1291178" y="1050286"/>
                    <a:pt x="1269006" y="1066412"/>
                    <a:pt x="1248364" y="1084413"/>
                  </a:cubicBezTo>
                  <a:lnTo>
                    <a:pt x="1185163" y="1137168"/>
                  </a:lnTo>
                  <a:cubicBezTo>
                    <a:pt x="1164138" y="1154794"/>
                    <a:pt x="1142603" y="1172046"/>
                    <a:pt x="1122852" y="1190922"/>
                  </a:cubicBezTo>
                  <a:cubicBezTo>
                    <a:pt x="1041557" y="1264303"/>
                    <a:pt x="961663" y="1339309"/>
                    <a:pt x="892092" y="1421440"/>
                  </a:cubicBezTo>
                  <a:cubicBezTo>
                    <a:pt x="819589" y="1501822"/>
                    <a:pt x="759827" y="1590329"/>
                    <a:pt x="707202" y="1684212"/>
                  </a:cubicBezTo>
                  <a:cubicBezTo>
                    <a:pt x="694715" y="1708089"/>
                    <a:pt x="682227" y="1731841"/>
                    <a:pt x="670121" y="1756093"/>
                  </a:cubicBezTo>
                  <a:lnTo>
                    <a:pt x="637630" y="1830724"/>
                  </a:lnTo>
                  <a:cubicBezTo>
                    <a:pt x="626161" y="1855350"/>
                    <a:pt x="617624" y="1881603"/>
                    <a:pt x="607685" y="1907105"/>
                  </a:cubicBezTo>
                  <a:cubicBezTo>
                    <a:pt x="598128" y="1932857"/>
                    <a:pt x="588317" y="1958483"/>
                    <a:pt x="580034" y="1984986"/>
                  </a:cubicBezTo>
                  <a:cubicBezTo>
                    <a:pt x="544611" y="2089620"/>
                    <a:pt x="513393" y="2197128"/>
                    <a:pt x="481919" y="2304386"/>
                  </a:cubicBezTo>
                  <a:lnTo>
                    <a:pt x="433881" y="2465399"/>
                  </a:lnTo>
                  <a:lnTo>
                    <a:pt x="384442" y="2626163"/>
                  </a:lnTo>
                  <a:cubicBezTo>
                    <a:pt x="317672" y="2839680"/>
                    <a:pt x="243129" y="3050946"/>
                    <a:pt x="166039" y="3261338"/>
                  </a:cubicBezTo>
                  <a:cubicBezTo>
                    <a:pt x="88822" y="3468979"/>
                    <a:pt x="50850" y="3690248"/>
                    <a:pt x="56202" y="3910265"/>
                  </a:cubicBezTo>
                  <a:cubicBezTo>
                    <a:pt x="58495" y="4020274"/>
                    <a:pt x="71493" y="4129783"/>
                    <a:pt x="93664" y="4237292"/>
                  </a:cubicBezTo>
                  <a:cubicBezTo>
                    <a:pt x="99143" y="4264168"/>
                    <a:pt x="104623" y="4291045"/>
                    <a:pt x="111758" y="4317548"/>
                  </a:cubicBezTo>
                  <a:cubicBezTo>
                    <a:pt x="118384" y="4344176"/>
                    <a:pt x="124627" y="4370802"/>
                    <a:pt x="133038" y="4397054"/>
                  </a:cubicBezTo>
                  <a:cubicBezTo>
                    <a:pt x="140810" y="4423307"/>
                    <a:pt x="148456" y="4449683"/>
                    <a:pt x="157757" y="4475560"/>
                  </a:cubicBezTo>
                  <a:cubicBezTo>
                    <a:pt x="166549" y="4501562"/>
                    <a:pt x="175087" y="4527564"/>
                    <a:pt x="185153" y="4553066"/>
                  </a:cubicBezTo>
                  <a:cubicBezTo>
                    <a:pt x="262371" y="4758458"/>
                    <a:pt x="368895" y="4951974"/>
                    <a:pt x="493642" y="5132239"/>
                  </a:cubicBezTo>
                  <a:cubicBezTo>
                    <a:pt x="618389" y="5312627"/>
                    <a:pt x="760846" y="5480391"/>
                    <a:pt x="914391" y="5636528"/>
                  </a:cubicBezTo>
                  <a:cubicBezTo>
                    <a:pt x="1069081" y="5793166"/>
                    <a:pt x="1231544" y="5941677"/>
                    <a:pt x="1402034" y="6076188"/>
                  </a:cubicBezTo>
                  <a:cubicBezTo>
                    <a:pt x="1487535" y="6143320"/>
                    <a:pt x="1574565" y="6207574"/>
                    <a:pt x="1664397" y="6267079"/>
                  </a:cubicBezTo>
                  <a:cubicBezTo>
                    <a:pt x="1753592" y="6327459"/>
                    <a:pt x="1845336" y="6383088"/>
                    <a:pt x="1938992" y="6434343"/>
                  </a:cubicBezTo>
                  <a:cubicBezTo>
                    <a:pt x="2032647" y="6485659"/>
                    <a:pt x="2128309" y="6532600"/>
                    <a:pt x="2225931" y="6574322"/>
                  </a:cubicBezTo>
                  <a:lnTo>
                    <a:pt x="2236328" y="6578439"/>
                  </a:lnTo>
                  <a:lnTo>
                    <a:pt x="1504665" y="6578439"/>
                  </a:lnTo>
                  <a:lnTo>
                    <a:pt x="1456827" y="6543476"/>
                  </a:lnTo>
                  <a:cubicBezTo>
                    <a:pt x="1363554" y="6470595"/>
                    <a:pt x="1273848" y="6394340"/>
                    <a:pt x="1188475" y="6314083"/>
                  </a:cubicBezTo>
                  <a:cubicBezTo>
                    <a:pt x="1017856" y="6153445"/>
                    <a:pt x="863803" y="5979931"/>
                    <a:pt x="721728" y="5798666"/>
                  </a:cubicBezTo>
                  <a:cubicBezTo>
                    <a:pt x="579397" y="5616027"/>
                    <a:pt x="452103" y="5422511"/>
                    <a:pt x="344175" y="5219495"/>
                  </a:cubicBezTo>
                  <a:cubicBezTo>
                    <a:pt x="236505" y="5016354"/>
                    <a:pt x="147946" y="4803586"/>
                    <a:pt x="87293" y="4583569"/>
                  </a:cubicBezTo>
                  <a:cubicBezTo>
                    <a:pt x="79138" y="4556193"/>
                    <a:pt x="72639" y="4528440"/>
                    <a:pt x="65886" y="4500813"/>
                  </a:cubicBezTo>
                  <a:cubicBezTo>
                    <a:pt x="58751" y="4473311"/>
                    <a:pt x="53144" y="4445308"/>
                    <a:pt x="47409" y="4417431"/>
                  </a:cubicBezTo>
                  <a:cubicBezTo>
                    <a:pt x="44733" y="4403430"/>
                    <a:pt x="41294" y="4389679"/>
                    <a:pt x="39000" y="4375677"/>
                  </a:cubicBezTo>
                  <a:lnTo>
                    <a:pt x="31610" y="4333674"/>
                  </a:lnTo>
                  <a:cubicBezTo>
                    <a:pt x="26258" y="4305797"/>
                    <a:pt x="22563" y="4277544"/>
                    <a:pt x="18868" y="4249417"/>
                  </a:cubicBezTo>
                  <a:cubicBezTo>
                    <a:pt x="4214" y="4136784"/>
                    <a:pt x="-2158" y="4023275"/>
                    <a:pt x="646" y="3910265"/>
                  </a:cubicBezTo>
                  <a:cubicBezTo>
                    <a:pt x="5997" y="3683872"/>
                    <a:pt x="50596" y="3459605"/>
                    <a:pt x="130234" y="3248337"/>
                  </a:cubicBezTo>
                  <a:cubicBezTo>
                    <a:pt x="207961" y="3039196"/>
                    <a:pt x="278044" y="2827179"/>
                    <a:pt x="335383" y="2611911"/>
                  </a:cubicBezTo>
                  <a:cubicBezTo>
                    <a:pt x="393743" y="2396644"/>
                    <a:pt x="435792" y="2178627"/>
                    <a:pt x="487272" y="1958609"/>
                  </a:cubicBezTo>
                  <a:cubicBezTo>
                    <a:pt x="493259" y="1931107"/>
                    <a:pt x="501287" y="1903730"/>
                    <a:pt x="508550" y="1876227"/>
                  </a:cubicBezTo>
                  <a:cubicBezTo>
                    <a:pt x="516195" y="1848725"/>
                    <a:pt x="522312" y="1820972"/>
                    <a:pt x="531742" y="1793721"/>
                  </a:cubicBezTo>
                  <a:lnTo>
                    <a:pt x="558245" y="1711465"/>
                  </a:lnTo>
                  <a:cubicBezTo>
                    <a:pt x="568439" y="1684337"/>
                    <a:pt x="579652" y="1657459"/>
                    <a:pt x="590100" y="1630332"/>
                  </a:cubicBezTo>
                  <a:cubicBezTo>
                    <a:pt x="635080" y="1523075"/>
                    <a:pt x="690637" y="1417566"/>
                    <a:pt x="758680" y="1322433"/>
                  </a:cubicBezTo>
                  <a:cubicBezTo>
                    <a:pt x="824430" y="1225051"/>
                    <a:pt x="899610" y="1136168"/>
                    <a:pt x="976317" y="1049286"/>
                  </a:cubicBezTo>
                  <a:cubicBezTo>
                    <a:pt x="995049" y="1027035"/>
                    <a:pt x="1015436" y="1006533"/>
                    <a:pt x="1035314" y="985406"/>
                  </a:cubicBezTo>
                  <a:lnTo>
                    <a:pt x="1095329" y="922526"/>
                  </a:lnTo>
                  <a:cubicBezTo>
                    <a:pt x="1114953" y="901149"/>
                    <a:pt x="1136359" y="881397"/>
                    <a:pt x="1157384" y="861271"/>
                  </a:cubicBezTo>
                  <a:lnTo>
                    <a:pt x="1220841" y="801017"/>
                  </a:lnTo>
                  <a:cubicBezTo>
                    <a:pt x="1241610" y="780514"/>
                    <a:pt x="1264418" y="762014"/>
                    <a:pt x="1286462" y="742886"/>
                  </a:cubicBezTo>
                  <a:lnTo>
                    <a:pt x="1353233" y="685632"/>
                  </a:lnTo>
                  <a:lnTo>
                    <a:pt x="1369924" y="671256"/>
                  </a:lnTo>
                  <a:cubicBezTo>
                    <a:pt x="1375658" y="666631"/>
                    <a:pt x="1381520" y="662255"/>
                    <a:pt x="1387380" y="657755"/>
                  </a:cubicBezTo>
                  <a:lnTo>
                    <a:pt x="1422422" y="630877"/>
                  </a:lnTo>
                  <a:lnTo>
                    <a:pt x="1492759" y="577248"/>
                  </a:lnTo>
                  <a:cubicBezTo>
                    <a:pt x="1504355" y="567997"/>
                    <a:pt x="1516714" y="559997"/>
                    <a:pt x="1528820" y="551496"/>
                  </a:cubicBezTo>
                  <a:lnTo>
                    <a:pt x="1565390" y="526370"/>
                  </a:lnTo>
                  <a:lnTo>
                    <a:pt x="1639040" y="476490"/>
                  </a:lnTo>
                  <a:cubicBezTo>
                    <a:pt x="1689754" y="445613"/>
                    <a:pt x="1740723" y="414986"/>
                    <a:pt x="1792075" y="384859"/>
                  </a:cubicBezTo>
                  <a:cubicBezTo>
                    <a:pt x="2000282" y="268724"/>
                    <a:pt x="2224927" y="179467"/>
                    <a:pt x="2455943" y="117836"/>
                  </a:cubicBezTo>
                  <a:cubicBezTo>
                    <a:pt x="2687088" y="55957"/>
                    <a:pt x="2923964" y="21204"/>
                    <a:pt x="3159952" y="7203"/>
                  </a:cubicBezTo>
                  <a:cubicBezTo>
                    <a:pt x="3219076" y="3515"/>
                    <a:pt x="3277945" y="1389"/>
                    <a:pt x="3336813" y="49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grpSp>
    </p:spTree>
    <p:extLst>
      <p:ext uri="{BB962C8B-B14F-4D97-AF65-F5344CB8AC3E}">
        <p14:creationId xmlns:p14="http://schemas.microsoft.com/office/powerpoint/2010/main" val="38505396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329233-771C-4633-8E38-8EDF651C7D9E}"/>
              </a:ext>
            </a:extLst>
          </p:cNvPr>
          <p:cNvSpPr>
            <a:spLocks noGrp="1"/>
          </p:cNvSpPr>
          <p:nvPr>
            <p:ph type="title"/>
          </p:nvPr>
        </p:nvSpPr>
        <p:spPr/>
        <p:txBody>
          <a:bodyPr/>
          <a:lstStyle/>
          <a:p>
            <a:endParaRPr lang="da-DK" dirty="0"/>
          </a:p>
        </p:txBody>
      </p:sp>
      <p:sp>
        <p:nvSpPr>
          <p:cNvPr id="8" name="Slide Number Placeholder 7">
            <a:extLst>
              <a:ext uri="{FF2B5EF4-FFF2-40B4-BE49-F238E27FC236}">
                <a16:creationId xmlns:a16="http://schemas.microsoft.com/office/drawing/2014/main" id="{8F62574D-FCBA-40F2-0B12-27B5E18E2E72}"/>
              </a:ext>
            </a:extLst>
          </p:cNvPr>
          <p:cNvSpPr>
            <a:spLocks noGrp="1"/>
          </p:cNvSpPr>
          <p:nvPr>
            <p:ph type="sldNum" sz="quarter" idx="12"/>
          </p:nvPr>
        </p:nvSpPr>
        <p:spPr/>
        <p:txBody>
          <a:bodyPr/>
          <a:lstStyle/>
          <a:p>
            <a:pPr marL="0" marR="0" lvl="0" indent="0" algn="r" defTabSz="586496" rtl="0" eaLnBrk="1" fontAlgn="auto" latinLnBrk="0" hangingPunct="1">
              <a:lnSpc>
                <a:spcPct val="100000"/>
              </a:lnSpc>
              <a:spcBef>
                <a:spcPts val="0"/>
              </a:spcBef>
              <a:spcAft>
                <a:spcPts val="0"/>
              </a:spcAft>
              <a:buClrTx/>
              <a:buSzTx/>
              <a:buFontTx/>
              <a:buNone/>
              <a:tabLst/>
              <a:defRPr/>
            </a:pPr>
            <a:fld id="{E99B8F64-9488-4781-89D6-36C6475ADA53}" type="slidenum">
              <a:rPr kumimoji="0" lang="da-DK"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rPr>
              <a:pPr marL="0" marR="0" lvl="0" indent="0" algn="r" defTabSz="586496" rtl="0" eaLnBrk="1" fontAlgn="auto" latinLnBrk="0" hangingPunct="1">
                <a:lnSpc>
                  <a:spcPct val="100000"/>
                </a:lnSpc>
                <a:spcBef>
                  <a:spcPts val="0"/>
                </a:spcBef>
                <a:spcAft>
                  <a:spcPts val="0"/>
                </a:spcAft>
                <a:buClrTx/>
                <a:buSzTx/>
                <a:buFontTx/>
                <a:buNone/>
                <a:tabLst/>
                <a:defRPr/>
              </a:pPr>
              <a:t>14</a:t>
            </a:fld>
            <a:endParaRPr kumimoji="0" lang="da-DK"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4" name="Billede 3">
            <a:extLst>
              <a:ext uri="{FF2B5EF4-FFF2-40B4-BE49-F238E27FC236}">
                <a16:creationId xmlns:a16="http://schemas.microsoft.com/office/drawing/2014/main" id="{9BB789D0-CC45-6B52-4676-DD7505C747BD}"/>
              </a:ext>
            </a:extLst>
          </p:cNvPr>
          <p:cNvPicPr>
            <a:picLocks noChangeAspect="1"/>
          </p:cNvPicPr>
          <p:nvPr/>
        </p:nvPicPr>
        <p:blipFill>
          <a:blip r:embed="rId2"/>
          <a:stretch>
            <a:fillRect/>
          </a:stretch>
        </p:blipFill>
        <p:spPr>
          <a:xfrm>
            <a:off x="1" y="0"/>
            <a:ext cx="12191999" cy="6858000"/>
          </a:xfrm>
          <a:prstGeom prst="rect">
            <a:avLst/>
          </a:prstGeom>
        </p:spPr>
      </p:pic>
      <p:sp>
        <p:nvSpPr>
          <p:cNvPr id="5" name="Tekstfelt 4">
            <a:extLst>
              <a:ext uri="{FF2B5EF4-FFF2-40B4-BE49-F238E27FC236}">
                <a16:creationId xmlns:a16="http://schemas.microsoft.com/office/drawing/2014/main" id="{7398738C-DB9B-2613-5116-BA5BA90B5BB5}"/>
              </a:ext>
            </a:extLst>
          </p:cNvPr>
          <p:cNvSpPr txBox="1"/>
          <p:nvPr/>
        </p:nvSpPr>
        <p:spPr>
          <a:xfrm>
            <a:off x="635000" y="2055815"/>
            <a:ext cx="5181600"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a-DK" sz="2000" b="0" i="0" u="none" strike="noStrike" kern="1200" cap="none" spc="0" normalizeH="0" baseline="0" noProof="0" dirty="0">
                <a:ln>
                  <a:noFill/>
                </a:ln>
                <a:solidFill>
                  <a:prstClr val="white"/>
                </a:solidFill>
                <a:effectLst/>
                <a:uLnTx/>
                <a:uFillTx/>
                <a:latin typeface="Calibri" panose="020F0502020204030204"/>
                <a:ea typeface="+mn-ea"/>
                <a:cs typeface="+mn-cs"/>
              </a:rPr>
              <a:t>Ransomware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a-DK" sz="2000" b="0" i="0" u="none" strike="noStrike" kern="1200" cap="none" spc="0" normalizeH="0" baseline="0" noProof="0" dirty="0">
                <a:ln>
                  <a:noFill/>
                </a:ln>
                <a:solidFill>
                  <a:prstClr val="white"/>
                </a:solidFill>
                <a:effectLst/>
                <a:uLnTx/>
                <a:uFillTx/>
                <a:latin typeface="Calibri" panose="020F0502020204030204"/>
                <a:ea typeface="+mn-ea"/>
                <a:cs typeface="+mn-cs"/>
              </a:rPr>
              <a:t>Nus, Thomas og Jesper</a:t>
            </a:r>
          </a:p>
        </p:txBody>
      </p:sp>
    </p:spTree>
    <p:extLst>
      <p:ext uri="{BB962C8B-B14F-4D97-AF65-F5344CB8AC3E}">
        <p14:creationId xmlns:p14="http://schemas.microsoft.com/office/powerpoint/2010/main" val="34177944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CD7D8F3-EBB6-CB18-A9B7-555612B0716B}"/>
              </a:ext>
            </a:extLst>
          </p:cNvPr>
          <p:cNvSpPr>
            <a:spLocks noGrp="1"/>
          </p:cNvSpPr>
          <p:nvPr>
            <p:ph type="title"/>
          </p:nvPr>
        </p:nvSpPr>
        <p:spPr/>
        <p:txBody>
          <a:bodyPr>
            <a:normAutofit/>
          </a:bodyPr>
          <a:lstStyle/>
          <a:p>
            <a:r>
              <a:rPr lang="da-DK" sz="3200" dirty="0"/>
              <a:t>Beskrivelse af ”Ransomware”</a:t>
            </a:r>
          </a:p>
        </p:txBody>
      </p:sp>
      <p:sp>
        <p:nvSpPr>
          <p:cNvPr id="3" name="Pladsholder til indhold 2">
            <a:extLst>
              <a:ext uri="{FF2B5EF4-FFF2-40B4-BE49-F238E27FC236}">
                <a16:creationId xmlns:a16="http://schemas.microsoft.com/office/drawing/2014/main" id="{C2EBA992-609F-575E-0B4C-38F7FEC8E6DB}"/>
              </a:ext>
            </a:extLst>
          </p:cNvPr>
          <p:cNvSpPr>
            <a:spLocks noGrp="1"/>
          </p:cNvSpPr>
          <p:nvPr>
            <p:ph idx="1"/>
          </p:nvPr>
        </p:nvSpPr>
        <p:spPr/>
        <p:txBody>
          <a:bodyPr/>
          <a:lstStyle/>
          <a:p>
            <a:r>
              <a:rPr lang="da-DK" sz="1800" dirty="0"/>
              <a:t>Når man bliver ramt ad et ransomware angreb, får en hacker adgang til din computer og enkryptere filerne så du ikke har adgang til dem. Nogle indikatorer er ofte en besked fra hackergruppen om at dit system er komprimmeret typisk med en trussel, hvor der kræves løsesum.</a:t>
            </a:r>
          </a:p>
          <a:p>
            <a:r>
              <a:rPr lang="da-DK" sz="1800" dirty="0"/>
              <a:t>Produktionen i en virksomhed kan stoppe totalt, og de har ikke længere adgang til brugerdata. De har ingen adgang til redskaberne på deres computere, hvilket fører til driftstop.</a:t>
            </a:r>
          </a:p>
          <a:p>
            <a:r>
              <a:rPr lang="da-DK" sz="1800" dirty="0"/>
              <a:t>Vær opmærksom på at betaling af løsesummen ikke garantere at dit system bliver genoprettet.</a:t>
            </a:r>
          </a:p>
        </p:txBody>
      </p:sp>
      <p:sp>
        <p:nvSpPr>
          <p:cNvPr id="4" name="Pladsholder til slidenummer 3">
            <a:extLst>
              <a:ext uri="{FF2B5EF4-FFF2-40B4-BE49-F238E27FC236}">
                <a16:creationId xmlns:a16="http://schemas.microsoft.com/office/drawing/2014/main" id="{FF3195E7-E128-250C-04F7-04EABF8AA6A4}"/>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99B8F64-9488-4781-89D6-36C6475ADA53}" type="slidenum">
              <a:rPr kumimoji="0" lang="da-DK"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da-DK"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733345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CA14247-E51B-9A65-1C84-634C1C479792}"/>
              </a:ext>
            </a:extLst>
          </p:cNvPr>
          <p:cNvSpPr>
            <a:spLocks noGrp="1"/>
          </p:cNvSpPr>
          <p:nvPr>
            <p:ph type="title"/>
          </p:nvPr>
        </p:nvSpPr>
        <p:spPr/>
        <p:txBody>
          <a:bodyPr>
            <a:normAutofit/>
          </a:bodyPr>
          <a:lstStyle/>
          <a:p>
            <a:r>
              <a:rPr lang="da-DK" sz="3200" dirty="0"/>
              <a:t>Hvad er forbyggende tiltag til denne type angreb?</a:t>
            </a:r>
          </a:p>
        </p:txBody>
      </p:sp>
      <p:sp>
        <p:nvSpPr>
          <p:cNvPr id="3" name="Pladsholder til indhold 2">
            <a:extLst>
              <a:ext uri="{FF2B5EF4-FFF2-40B4-BE49-F238E27FC236}">
                <a16:creationId xmlns:a16="http://schemas.microsoft.com/office/drawing/2014/main" id="{89BC33F9-7E81-0317-5173-12336505F1BE}"/>
              </a:ext>
            </a:extLst>
          </p:cNvPr>
          <p:cNvSpPr>
            <a:spLocks noGrp="1"/>
          </p:cNvSpPr>
          <p:nvPr>
            <p:ph idx="1"/>
          </p:nvPr>
        </p:nvSpPr>
        <p:spPr/>
        <p:txBody>
          <a:bodyPr>
            <a:normAutofit/>
          </a:bodyPr>
          <a:lstStyle/>
          <a:p>
            <a:r>
              <a:rPr lang="da-DK" sz="1800" dirty="0"/>
              <a:t>Beskriv hvordan virksomheden kan beskytte sig mod denne type angreb (foranstaltninger).</a:t>
            </a:r>
          </a:p>
          <a:p>
            <a:r>
              <a:rPr lang="da-DK" sz="1800" dirty="0"/>
              <a:t>Solid antivirus</a:t>
            </a:r>
          </a:p>
          <a:p>
            <a:r>
              <a:rPr lang="da-DK" sz="1800" dirty="0"/>
              <a:t>Generel awareness træning (Phising kampagne)</a:t>
            </a:r>
          </a:p>
          <a:p>
            <a:r>
              <a:rPr lang="da-DK" sz="1800" dirty="0"/>
              <a:t>Netværksikkerhed (Segmentering, Firewall)</a:t>
            </a:r>
          </a:p>
          <a:p>
            <a:r>
              <a:rPr lang="da-DK" sz="1800" dirty="0"/>
              <a:t>Pas på periferienheder (Ekstern USB, Mus, Keyboard, Hvad som helst)</a:t>
            </a:r>
          </a:p>
          <a:p>
            <a:r>
              <a:rPr lang="da-DK" sz="1800" dirty="0"/>
              <a:t>Password Politik</a:t>
            </a:r>
          </a:p>
          <a:p>
            <a:r>
              <a:rPr lang="da-DK" sz="1800" dirty="0"/>
              <a:t>Back-ups af systemer og data</a:t>
            </a:r>
          </a:p>
          <a:p>
            <a:endParaRPr lang="da-DK" sz="1800" dirty="0"/>
          </a:p>
          <a:p>
            <a:endParaRPr lang="da-DK" sz="1800" dirty="0"/>
          </a:p>
          <a:p>
            <a:endParaRPr lang="da-DK" sz="1800" dirty="0"/>
          </a:p>
        </p:txBody>
      </p:sp>
      <p:sp>
        <p:nvSpPr>
          <p:cNvPr id="4" name="Pladsholder til slidenummer 3">
            <a:extLst>
              <a:ext uri="{FF2B5EF4-FFF2-40B4-BE49-F238E27FC236}">
                <a16:creationId xmlns:a16="http://schemas.microsoft.com/office/drawing/2014/main" id="{27B326D4-D974-B049-B1CF-D29B1FFDC62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99B8F64-9488-4781-89D6-36C6475ADA53}" type="slidenum">
              <a:rPr kumimoji="0" lang="da-DK"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da-DK"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518966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CFDDB80-DEFC-11E8-1AFA-D21F2940A050}"/>
              </a:ext>
            </a:extLst>
          </p:cNvPr>
          <p:cNvSpPr>
            <a:spLocks noGrp="1"/>
          </p:cNvSpPr>
          <p:nvPr>
            <p:ph type="title"/>
          </p:nvPr>
        </p:nvSpPr>
        <p:spPr/>
        <p:txBody>
          <a:bodyPr>
            <a:normAutofit/>
          </a:bodyPr>
          <a:lstStyle/>
          <a:p>
            <a:r>
              <a:rPr lang="da-DK" sz="3200" dirty="0"/>
              <a:t>Hvordan kan virksomheden håndtere angreb af Ransomware?</a:t>
            </a:r>
          </a:p>
        </p:txBody>
      </p:sp>
      <p:sp>
        <p:nvSpPr>
          <p:cNvPr id="3" name="Pladsholder til indhold 2">
            <a:extLst>
              <a:ext uri="{FF2B5EF4-FFF2-40B4-BE49-F238E27FC236}">
                <a16:creationId xmlns:a16="http://schemas.microsoft.com/office/drawing/2014/main" id="{9742A276-8064-3B36-91C0-68140CD21112}"/>
              </a:ext>
            </a:extLst>
          </p:cNvPr>
          <p:cNvSpPr>
            <a:spLocks noGrp="1"/>
          </p:cNvSpPr>
          <p:nvPr>
            <p:ph idx="1"/>
          </p:nvPr>
        </p:nvSpPr>
        <p:spPr/>
        <p:txBody>
          <a:bodyPr>
            <a:normAutofit/>
          </a:bodyPr>
          <a:lstStyle/>
          <a:p>
            <a:r>
              <a:rPr lang="da-DK" sz="1800" dirty="0"/>
              <a:t>Hvad kan/skal virksomheden gøre, når den er ramt af denne type?</a:t>
            </a:r>
          </a:p>
          <a:p>
            <a:pPr marL="0" indent="0">
              <a:buNone/>
            </a:pPr>
            <a:endParaRPr lang="da-DK" sz="1800" dirty="0"/>
          </a:p>
          <a:p>
            <a:pPr marL="342900" indent="-342900">
              <a:buFont typeface="+mj-lt"/>
              <a:buAutoNum type="arabicPeriod"/>
            </a:pPr>
            <a:r>
              <a:rPr lang="da-DK" sz="1800" dirty="0"/>
              <a:t>Identificér angrebets scope</a:t>
            </a:r>
          </a:p>
          <a:p>
            <a:pPr marL="342900" indent="-342900">
              <a:buFont typeface="+mj-lt"/>
              <a:buAutoNum type="arabicPeriod"/>
            </a:pPr>
            <a:r>
              <a:rPr lang="da-DK" sz="1800" dirty="0"/>
              <a:t>Informere vedrørende (Ledelse, IT, Partnere)</a:t>
            </a:r>
          </a:p>
          <a:p>
            <a:pPr marL="342900" indent="-342900">
              <a:buFont typeface="+mj-lt"/>
              <a:buAutoNum type="arabicPeriod"/>
            </a:pPr>
            <a:r>
              <a:rPr lang="da-DK" sz="1800" dirty="0"/>
              <a:t>Gendan Backup</a:t>
            </a:r>
          </a:p>
        </p:txBody>
      </p:sp>
      <p:sp>
        <p:nvSpPr>
          <p:cNvPr id="4" name="Pladsholder til slidenummer 3">
            <a:extLst>
              <a:ext uri="{FF2B5EF4-FFF2-40B4-BE49-F238E27FC236}">
                <a16:creationId xmlns:a16="http://schemas.microsoft.com/office/drawing/2014/main" id="{5119C3F5-12B2-E083-9984-307EBB3A8AC3}"/>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99B8F64-9488-4781-89D6-36C6475ADA53}" type="slidenum">
              <a:rPr kumimoji="0" lang="da-DK"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da-DK"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095297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329233-771C-4633-8E38-8EDF651C7D9E}"/>
              </a:ext>
            </a:extLst>
          </p:cNvPr>
          <p:cNvSpPr>
            <a:spLocks noGrp="1"/>
          </p:cNvSpPr>
          <p:nvPr>
            <p:ph type="title"/>
          </p:nvPr>
        </p:nvSpPr>
        <p:spPr/>
        <p:txBody>
          <a:bodyPr/>
          <a:lstStyle/>
          <a:p>
            <a:endParaRPr lang="da-DK"/>
          </a:p>
        </p:txBody>
      </p:sp>
      <p:sp>
        <p:nvSpPr>
          <p:cNvPr id="8" name="Slide Number Placeholder 7">
            <a:extLst>
              <a:ext uri="{FF2B5EF4-FFF2-40B4-BE49-F238E27FC236}">
                <a16:creationId xmlns:a16="http://schemas.microsoft.com/office/drawing/2014/main" id="{8F62574D-FCBA-40F2-0B12-27B5E18E2E72}"/>
              </a:ext>
            </a:extLst>
          </p:cNvPr>
          <p:cNvSpPr>
            <a:spLocks noGrp="1"/>
          </p:cNvSpPr>
          <p:nvPr>
            <p:ph type="sldNum" sz="quarter" idx="12"/>
          </p:nvPr>
        </p:nvSpPr>
        <p:spPr/>
        <p:txBody>
          <a:bodyPr/>
          <a:lstStyle/>
          <a:p>
            <a:pPr marL="0" marR="0" lvl="0" indent="0" algn="r" defTabSz="586496" rtl="0" eaLnBrk="1" fontAlgn="auto" latinLnBrk="0" hangingPunct="1">
              <a:lnSpc>
                <a:spcPct val="100000"/>
              </a:lnSpc>
              <a:spcBef>
                <a:spcPts val="0"/>
              </a:spcBef>
              <a:spcAft>
                <a:spcPts val="0"/>
              </a:spcAft>
              <a:buClrTx/>
              <a:buSzTx/>
              <a:buFontTx/>
              <a:buNone/>
              <a:tabLst/>
              <a:defRPr/>
            </a:pPr>
            <a:fld id="{E99B8F64-9488-4781-89D6-36C6475ADA53}" type="slidenum">
              <a:rPr kumimoji="0" lang="da-DK"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rPr>
              <a:pPr marL="0" marR="0" lvl="0" indent="0" algn="r" defTabSz="586496" rtl="0" eaLnBrk="1" fontAlgn="auto" latinLnBrk="0" hangingPunct="1">
                <a:lnSpc>
                  <a:spcPct val="100000"/>
                </a:lnSpc>
                <a:spcBef>
                  <a:spcPts val="0"/>
                </a:spcBef>
                <a:spcAft>
                  <a:spcPts val="0"/>
                </a:spcAft>
                <a:buClrTx/>
                <a:buSzTx/>
                <a:buFontTx/>
                <a:buNone/>
                <a:tabLst/>
                <a:defRPr/>
              </a:pPr>
              <a:t>18</a:t>
            </a:fld>
            <a:endParaRPr kumimoji="0" lang="da-DK"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4" name="Billede 3">
            <a:extLst>
              <a:ext uri="{FF2B5EF4-FFF2-40B4-BE49-F238E27FC236}">
                <a16:creationId xmlns:a16="http://schemas.microsoft.com/office/drawing/2014/main" id="{9BB789D0-CC45-6B52-4676-DD7505C747BD}"/>
              </a:ext>
            </a:extLst>
          </p:cNvPr>
          <p:cNvPicPr>
            <a:picLocks noChangeAspect="1"/>
          </p:cNvPicPr>
          <p:nvPr/>
        </p:nvPicPr>
        <p:blipFill>
          <a:blip r:embed="rId2"/>
          <a:stretch>
            <a:fillRect/>
          </a:stretch>
        </p:blipFill>
        <p:spPr>
          <a:xfrm>
            <a:off x="1" y="0"/>
            <a:ext cx="12191999" cy="6858000"/>
          </a:xfrm>
          <a:prstGeom prst="rect">
            <a:avLst/>
          </a:prstGeom>
        </p:spPr>
      </p:pic>
      <p:sp>
        <p:nvSpPr>
          <p:cNvPr id="5" name="Tekstfelt 4">
            <a:extLst>
              <a:ext uri="{FF2B5EF4-FFF2-40B4-BE49-F238E27FC236}">
                <a16:creationId xmlns:a16="http://schemas.microsoft.com/office/drawing/2014/main" id="{7398738C-DB9B-2613-5116-BA5BA90B5BB5}"/>
              </a:ext>
            </a:extLst>
          </p:cNvPr>
          <p:cNvSpPr txBox="1"/>
          <p:nvPr/>
        </p:nvSpPr>
        <p:spPr>
          <a:xfrm>
            <a:off x="635000" y="2055815"/>
            <a:ext cx="5181600" cy="707886"/>
          </a:xfrm>
          <a:prstGeom prst="rect">
            <a:avLst/>
          </a:prstGeom>
          <a:noFill/>
        </p:spPr>
        <p:txBody>
          <a:bodyPr wrap="square" lIns="91440" tIns="45720" rIns="91440" bIns="4572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a-DK" sz="2000" b="0" i="0" u="none" strike="noStrike" kern="1200" cap="none" spc="0" normalizeH="0" baseline="0" noProof="0">
                <a:ln>
                  <a:noFill/>
                </a:ln>
                <a:solidFill>
                  <a:prstClr val="white"/>
                </a:solidFill>
                <a:effectLst/>
                <a:uLnTx/>
                <a:uFillTx/>
                <a:latin typeface="Calibri" panose="020F0502020204030204"/>
                <a:ea typeface="Calibri"/>
                <a:cs typeface="Calibri"/>
              </a:rPr>
              <a:t>Logning</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a-DK" sz="2000" b="0" i="0" u="none" strike="noStrike" kern="1200" cap="none" spc="0" normalizeH="0" baseline="0" noProof="0">
                <a:ln>
                  <a:noFill/>
                </a:ln>
                <a:solidFill>
                  <a:prstClr val="white"/>
                </a:solidFill>
                <a:effectLst/>
                <a:uLnTx/>
                <a:uFillTx/>
                <a:latin typeface="Calibri" panose="020F0502020204030204"/>
                <a:ea typeface="Calibri"/>
                <a:cs typeface="Calibri"/>
              </a:rPr>
              <a:t>Rasmus, Thomas, Nicolaj, Magnus</a:t>
            </a:r>
          </a:p>
        </p:txBody>
      </p:sp>
    </p:spTree>
    <p:extLst>
      <p:ext uri="{BB962C8B-B14F-4D97-AF65-F5344CB8AC3E}">
        <p14:creationId xmlns:p14="http://schemas.microsoft.com/office/powerpoint/2010/main" val="4293618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CD7D8F3-EBB6-CB18-A9B7-555612B0716B}"/>
              </a:ext>
            </a:extLst>
          </p:cNvPr>
          <p:cNvSpPr>
            <a:spLocks noGrp="1"/>
          </p:cNvSpPr>
          <p:nvPr>
            <p:ph type="title"/>
          </p:nvPr>
        </p:nvSpPr>
        <p:spPr/>
        <p:txBody>
          <a:bodyPr>
            <a:normAutofit/>
          </a:bodyPr>
          <a:lstStyle/>
          <a:p>
            <a:r>
              <a:rPr lang="en-US" sz="3200"/>
              <a:t>L</a:t>
            </a:r>
            <a:r>
              <a:rPr lang="da-DK" sz="3200"/>
              <a:t>ogning</a:t>
            </a:r>
          </a:p>
        </p:txBody>
      </p:sp>
      <p:sp>
        <p:nvSpPr>
          <p:cNvPr id="3" name="Pladsholder til indhold 2">
            <a:extLst>
              <a:ext uri="{FF2B5EF4-FFF2-40B4-BE49-F238E27FC236}">
                <a16:creationId xmlns:a16="http://schemas.microsoft.com/office/drawing/2014/main" id="{C2EBA992-609F-575E-0B4C-38F7FEC8E6DB}"/>
              </a:ext>
            </a:extLst>
          </p:cNvPr>
          <p:cNvSpPr>
            <a:spLocks noGrp="1"/>
          </p:cNvSpPr>
          <p:nvPr>
            <p:ph idx="1"/>
          </p:nvPr>
        </p:nvSpPr>
        <p:spPr/>
        <p:txBody>
          <a:bodyPr vert="horz" lIns="91440" tIns="45720" rIns="91440" bIns="45720" rtlCol="0" anchor="t">
            <a:normAutofit/>
          </a:bodyPr>
          <a:lstStyle/>
          <a:p>
            <a:pPr marL="227965" indent="-227965"/>
            <a:r>
              <a:rPr lang="da-DK" sz="1800" b="1">
                <a:latin typeface="Lucida Sans"/>
              </a:rPr>
              <a:t>Hvad sker der typisk i forbindelse med denne angrebsform? (hvordan sker det/indikatorer):</a:t>
            </a:r>
            <a:r>
              <a:rPr lang="da-DK" sz="1800">
                <a:latin typeface="Lucida Sans"/>
              </a:rPr>
              <a:t> Det handler om at angriberen udnytter eller manipulere logfiler. Enten for at skjule spor, indsamle følsomme oplysninger eller forberede nye angreb. </a:t>
            </a:r>
            <a:endParaRPr lang="en-US">
              <a:latin typeface="Lucida Sans"/>
            </a:endParaRPr>
          </a:p>
          <a:p>
            <a:pPr marL="227965" indent="-227965"/>
            <a:r>
              <a:rPr lang="da-DK" sz="1800" b="1">
                <a:latin typeface="Lucida Sans"/>
              </a:rPr>
              <a:t>Hvordan kan det påvirke virksomheden:</a:t>
            </a:r>
            <a:r>
              <a:rPr lang="da-DK" sz="1800">
                <a:latin typeface="Lucida Sans"/>
              </a:rPr>
              <a:t> Angribere kan slette eller ændre logfiler så virksomheden mister vigtige oplysninger. Følsomme oplysninger fra logfiler kan lækkes og føre til nye angreb. Derudover kan virksomheden få økonomiske tab og bøder </a:t>
            </a:r>
            <a:r>
              <a:rPr lang="da-DK" sz="1800" err="1">
                <a:latin typeface="Lucida Sans"/>
              </a:rPr>
              <a:t>pga</a:t>
            </a:r>
            <a:r>
              <a:rPr lang="da-DK" sz="1800">
                <a:latin typeface="Lucida Sans"/>
              </a:rPr>
              <a:t> manglende dokumentation og databeskyttelse. </a:t>
            </a:r>
          </a:p>
          <a:p>
            <a:pPr marL="227965" indent="-227965"/>
            <a:r>
              <a:rPr lang="da-DK" sz="1800" b="1">
                <a:latin typeface="Lucida Sans"/>
              </a:rPr>
              <a:t>Hvad skal man være opmærksom på: </a:t>
            </a:r>
            <a:r>
              <a:rPr lang="da-DK" sz="1800">
                <a:latin typeface="Lucida Sans"/>
              </a:rPr>
              <a:t>Sørg for at logfiler ikke kan ændres eller slettes af uvedkommende(brug adgangskontrol). </a:t>
            </a:r>
            <a:endParaRPr lang="da-DK"/>
          </a:p>
        </p:txBody>
      </p:sp>
      <p:sp>
        <p:nvSpPr>
          <p:cNvPr id="4" name="Pladsholder til slidenummer 3">
            <a:extLst>
              <a:ext uri="{FF2B5EF4-FFF2-40B4-BE49-F238E27FC236}">
                <a16:creationId xmlns:a16="http://schemas.microsoft.com/office/drawing/2014/main" id="{FF3195E7-E128-250C-04F7-04EABF8AA6A4}"/>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99B8F64-9488-4781-89D6-36C6475ADA53}" type="slidenum">
              <a:rPr kumimoji="0" lang="da-DK"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da-DK"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975740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CD7D8F3-EBB6-CB18-A9B7-555612B0716B}"/>
              </a:ext>
            </a:extLst>
          </p:cNvPr>
          <p:cNvSpPr>
            <a:spLocks noGrp="1"/>
          </p:cNvSpPr>
          <p:nvPr>
            <p:ph type="title"/>
          </p:nvPr>
        </p:nvSpPr>
        <p:spPr>
          <a:xfrm>
            <a:off x="838201" y="365126"/>
            <a:ext cx="10515600" cy="1325563"/>
          </a:xfrm>
        </p:spPr>
        <p:txBody>
          <a:bodyPr anchor="ctr">
            <a:normAutofit/>
          </a:bodyPr>
          <a:lstStyle/>
          <a:p>
            <a:r>
              <a:rPr lang="da-DK"/>
              <a:t>DDOS (Distributed </a:t>
            </a:r>
            <a:r>
              <a:rPr lang="da-DK" err="1"/>
              <a:t>Denial</a:t>
            </a:r>
            <a:r>
              <a:rPr lang="da-DK"/>
              <a:t> Of Service)</a:t>
            </a:r>
            <a:endParaRPr lang="en-US"/>
          </a:p>
        </p:txBody>
      </p:sp>
      <p:sp>
        <p:nvSpPr>
          <p:cNvPr id="3" name="Pladsholder til indhold 2">
            <a:extLst>
              <a:ext uri="{FF2B5EF4-FFF2-40B4-BE49-F238E27FC236}">
                <a16:creationId xmlns:a16="http://schemas.microsoft.com/office/drawing/2014/main" id="{C2EBA992-609F-575E-0B4C-38F7FEC8E6DB}"/>
              </a:ext>
            </a:extLst>
          </p:cNvPr>
          <p:cNvSpPr>
            <a:spLocks noGrp="1"/>
          </p:cNvSpPr>
          <p:nvPr>
            <p:ph sz="half" idx="1"/>
          </p:nvPr>
        </p:nvSpPr>
        <p:spPr>
          <a:xfrm>
            <a:off x="838200" y="1825625"/>
            <a:ext cx="5181600" cy="4351338"/>
          </a:xfrm>
        </p:spPr>
        <p:txBody>
          <a:bodyPr vert="horz" lIns="91440" tIns="45720" rIns="91440" bIns="45720" rtlCol="0">
            <a:normAutofit/>
          </a:bodyPr>
          <a:lstStyle/>
          <a:p>
            <a:pPr marL="285750" indent="-285750">
              <a:buFont typeface="Calibri" panose="020B0604020202020204" pitchFamily="34" charset="0"/>
              <a:buChar char="-"/>
            </a:pPr>
            <a:r>
              <a:rPr lang="da-DK" sz="1800"/>
              <a:t>Hacker laver et </a:t>
            </a:r>
            <a:r>
              <a:rPr lang="da-DK" sz="1800" err="1"/>
              <a:t>botnet</a:t>
            </a:r>
            <a:r>
              <a:rPr lang="da-DK" sz="1800"/>
              <a:t> </a:t>
            </a:r>
            <a:endParaRPr lang="en-US" sz="1800"/>
          </a:p>
          <a:p>
            <a:pPr marL="227965" indent="-227965">
              <a:buFont typeface="Calibri" panose="020B0604020202020204" pitchFamily="34" charset="0"/>
              <a:buChar char="-"/>
            </a:pPr>
            <a:r>
              <a:rPr lang="da-DK" sz="1800" err="1"/>
              <a:t>Botnettet</a:t>
            </a:r>
            <a:r>
              <a:rPr lang="da-DK" sz="1800"/>
              <a:t> sender mange </a:t>
            </a:r>
            <a:r>
              <a:rPr lang="da-DK" sz="1800" err="1"/>
              <a:t>packets</a:t>
            </a:r>
            <a:r>
              <a:rPr lang="da-DK" sz="1800"/>
              <a:t> til server (eller maskine) </a:t>
            </a:r>
          </a:p>
          <a:p>
            <a:pPr marL="227965" indent="-227965">
              <a:buFont typeface="Calibri" panose="020B0604020202020204" pitchFamily="34" charset="0"/>
              <a:buChar char="-"/>
            </a:pPr>
            <a:r>
              <a:rPr lang="da-DK" sz="1800"/>
              <a:t>Får meget trafik, server kan ikke tål det og stopper med at virke</a:t>
            </a:r>
          </a:p>
          <a:p>
            <a:pPr marL="0" indent="0">
              <a:buNone/>
            </a:pPr>
            <a:endParaRPr lang="da-DK" sz="1800"/>
          </a:p>
          <a:p>
            <a:pPr marL="227965" indent="-227965">
              <a:buFont typeface="Calibri" panose="020B0604020202020204" pitchFamily="34" charset="0"/>
              <a:buChar char="-"/>
            </a:pPr>
            <a:r>
              <a:rPr lang="da-DK" sz="1800"/>
              <a:t>System går offline, kunder kan ikke få adgang til hjemmeside</a:t>
            </a:r>
          </a:p>
          <a:p>
            <a:pPr marL="227965" indent="-227965">
              <a:buFont typeface="Calibri" panose="020B0604020202020204" pitchFamily="34" charset="0"/>
              <a:buChar char="-"/>
            </a:pPr>
            <a:r>
              <a:rPr lang="da-DK" sz="1800"/>
              <a:t>Virksomheden taber penge hvis det </a:t>
            </a:r>
            <a:r>
              <a:rPr lang="da-DK" sz="1800" err="1"/>
              <a:t>salger</a:t>
            </a:r>
            <a:r>
              <a:rPr lang="da-DK" sz="1800"/>
              <a:t> online</a:t>
            </a:r>
          </a:p>
          <a:p>
            <a:pPr marL="227965" indent="-227965">
              <a:buFont typeface="Calibri" panose="020B0604020202020204" pitchFamily="34" charset="0"/>
              <a:buChar char="-"/>
            </a:pPr>
            <a:endParaRPr lang="da-DK" sz="1800"/>
          </a:p>
          <a:p>
            <a:pPr marL="227965" indent="-227965">
              <a:buFont typeface="Calibri" panose="020B0604020202020204" pitchFamily="34" charset="0"/>
              <a:buChar char="-"/>
            </a:pPr>
            <a:r>
              <a:rPr lang="da-DK" sz="1800"/>
              <a:t>Kommer høj trafik, </a:t>
            </a:r>
            <a:r>
              <a:rPr lang="da-DK" sz="1800" err="1"/>
              <a:t>spike</a:t>
            </a:r>
            <a:r>
              <a:rPr lang="da-DK" sz="1800"/>
              <a:t> i netværkstrafik</a:t>
            </a:r>
          </a:p>
          <a:p>
            <a:pPr marL="227965" indent="-227965">
              <a:buFont typeface="Calibri" panose="020B0604020202020204" pitchFamily="34" charset="0"/>
              <a:buChar char="-"/>
            </a:pPr>
            <a:r>
              <a:rPr lang="da-DK" sz="1800"/>
              <a:t>Langsom eller utilgængelig service fordi mange </a:t>
            </a:r>
            <a:r>
              <a:rPr lang="da-DK" sz="1800" err="1"/>
              <a:t>packets</a:t>
            </a:r>
            <a:r>
              <a:rPr lang="da-DK" sz="1800"/>
              <a:t> på samme tid</a:t>
            </a:r>
          </a:p>
          <a:p>
            <a:pPr marL="227965" indent="-227965">
              <a:buFont typeface="Calibri" panose="020B0604020202020204" pitchFamily="34" charset="0"/>
              <a:buChar char="-"/>
            </a:pPr>
            <a:endParaRPr lang="da-DK" sz="1800"/>
          </a:p>
          <a:p>
            <a:pPr marL="227965" indent="-227965">
              <a:buFont typeface="Calibri" panose="020B0604020202020204" pitchFamily="34" charset="0"/>
              <a:buChar char="-"/>
            </a:pPr>
            <a:endParaRPr lang="da-DK" sz="1800"/>
          </a:p>
        </p:txBody>
      </p:sp>
      <p:pic>
        <p:nvPicPr>
          <p:cNvPr id="5" name="Picture 4" descr="What is a distributed denial-of-service (DDoS) attack? | Cloudflare">
            <a:extLst>
              <a:ext uri="{FF2B5EF4-FFF2-40B4-BE49-F238E27FC236}">
                <a16:creationId xmlns:a16="http://schemas.microsoft.com/office/drawing/2014/main" id="{40D0CA89-4DDF-7FE0-6344-9193E638ED58}"/>
              </a:ext>
            </a:extLst>
          </p:cNvPr>
          <p:cNvPicPr>
            <a:picLocks noChangeAspect="1"/>
          </p:cNvPicPr>
          <p:nvPr/>
        </p:nvPicPr>
        <p:blipFill>
          <a:blip r:embed="rId2"/>
          <a:stretch>
            <a:fillRect/>
          </a:stretch>
        </p:blipFill>
        <p:spPr>
          <a:xfrm>
            <a:off x="6172200" y="2705894"/>
            <a:ext cx="5181600" cy="2590800"/>
          </a:xfrm>
          <a:prstGeom prst="rect">
            <a:avLst/>
          </a:prstGeom>
          <a:noFill/>
        </p:spPr>
      </p:pic>
      <p:sp>
        <p:nvSpPr>
          <p:cNvPr id="4" name="Pladsholder til slidenummer 3">
            <a:extLst>
              <a:ext uri="{FF2B5EF4-FFF2-40B4-BE49-F238E27FC236}">
                <a16:creationId xmlns:a16="http://schemas.microsoft.com/office/drawing/2014/main" id="{FF3195E7-E128-250C-04F7-04EABF8AA6A4}"/>
              </a:ext>
            </a:extLst>
          </p:cNvPr>
          <p:cNvSpPr>
            <a:spLocks noGrp="1"/>
          </p:cNvSpPr>
          <p:nvPr>
            <p:ph type="sldNum" sz="quarter" idx="12"/>
          </p:nvPr>
        </p:nvSpPr>
        <p:spPr>
          <a:xfrm>
            <a:off x="8610600" y="6356350"/>
            <a:ext cx="2743200" cy="365125"/>
          </a:xfrm>
        </p:spPr>
        <p:txBody>
          <a:bodyPr anchor="ctr">
            <a:normAutofit/>
          </a:bodyPr>
          <a:lstStyle/>
          <a:p>
            <a:pPr>
              <a:spcAft>
                <a:spcPts val="600"/>
              </a:spcAft>
            </a:pPr>
            <a:fld id="{E99B8F64-9488-4781-89D6-36C6475ADA53}" type="slidenum">
              <a:rPr lang="da-DK" smtClean="0"/>
              <a:pPr>
                <a:spcAft>
                  <a:spcPts val="600"/>
                </a:spcAft>
              </a:pPr>
              <a:t>2</a:t>
            </a:fld>
            <a:endParaRPr lang="da-DK"/>
          </a:p>
        </p:txBody>
      </p:sp>
    </p:spTree>
    <p:extLst>
      <p:ext uri="{BB962C8B-B14F-4D97-AF65-F5344CB8AC3E}">
        <p14:creationId xmlns:p14="http://schemas.microsoft.com/office/powerpoint/2010/main" val="184967156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CA14247-E51B-9A65-1C84-634C1C479792}"/>
              </a:ext>
            </a:extLst>
          </p:cNvPr>
          <p:cNvSpPr>
            <a:spLocks noGrp="1"/>
          </p:cNvSpPr>
          <p:nvPr>
            <p:ph type="title"/>
          </p:nvPr>
        </p:nvSpPr>
        <p:spPr/>
        <p:txBody>
          <a:bodyPr>
            <a:normAutofit/>
          </a:bodyPr>
          <a:lstStyle/>
          <a:p>
            <a:r>
              <a:rPr lang="da-DK" sz="3200"/>
              <a:t>Hvad er forbyggende tiltag til denne type angreb?</a:t>
            </a:r>
          </a:p>
        </p:txBody>
      </p:sp>
      <p:sp>
        <p:nvSpPr>
          <p:cNvPr id="3" name="Pladsholder til indhold 2">
            <a:extLst>
              <a:ext uri="{FF2B5EF4-FFF2-40B4-BE49-F238E27FC236}">
                <a16:creationId xmlns:a16="http://schemas.microsoft.com/office/drawing/2014/main" id="{89BC33F9-7E81-0317-5173-12336505F1BE}"/>
              </a:ext>
            </a:extLst>
          </p:cNvPr>
          <p:cNvSpPr>
            <a:spLocks noGrp="1"/>
          </p:cNvSpPr>
          <p:nvPr>
            <p:ph idx="1"/>
          </p:nvPr>
        </p:nvSpPr>
        <p:spPr/>
        <p:txBody>
          <a:bodyPr vert="horz" lIns="91440" tIns="45720" rIns="91440" bIns="45720" rtlCol="0" anchor="t">
            <a:normAutofit/>
          </a:bodyPr>
          <a:lstStyle/>
          <a:p>
            <a:pPr marL="227965" indent="-227965"/>
            <a:r>
              <a:rPr lang="da-DK" sz="1800">
                <a:latin typeface="Lucida Sans"/>
              </a:rPr>
              <a:t>Opret en logpolitik der så man er sikker på det rigtige logges på en hensigtsmæssig måde</a:t>
            </a:r>
          </a:p>
          <a:p>
            <a:pPr marL="227965" indent="-227965"/>
            <a:r>
              <a:rPr lang="da-DK" sz="1800">
                <a:latin typeface="Lucida Sans"/>
              </a:rPr>
              <a:t>Overvåg logsystemet, især internetvendte tjenester og kritiske systemer for virksomheden – hvis logning pludselig ændres eller stopper kan det være tegn på angreb.</a:t>
            </a:r>
          </a:p>
          <a:p>
            <a:pPr marL="227965" indent="-227965"/>
            <a:r>
              <a:rPr lang="da-DK" sz="1800">
                <a:latin typeface="Lucida Sans"/>
              </a:rPr>
              <a:t>Centraliser opbevaringen af logfiler på en sikker separat server så hackere ikke kan nå dem</a:t>
            </a:r>
          </a:p>
          <a:p>
            <a:pPr marL="227965" indent="-227965"/>
            <a:r>
              <a:rPr lang="da-DK" sz="1800">
                <a:latin typeface="Lucida Sans"/>
              </a:rPr>
              <a:t>Test logfiler regelmæssigt ift. virksomhedens politik for logning</a:t>
            </a:r>
          </a:p>
          <a:p>
            <a:pPr marL="227965" indent="-227965"/>
            <a:r>
              <a:rPr lang="da-DK" sz="1800">
                <a:latin typeface="Lucida Sans"/>
              </a:rPr>
              <a:t>Logfiler burde minimum opbevares i 13 måneder (pr Styrelsen for Samfundssikkerhed)</a:t>
            </a:r>
          </a:p>
          <a:p>
            <a:pPr marL="227965" indent="-227965"/>
            <a:endParaRPr lang="da-DK" sz="1800">
              <a:latin typeface="Lucida Sans"/>
            </a:endParaRPr>
          </a:p>
          <a:p>
            <a:pPr marL="227965" indent="-227965"/>
            <a:endParaRPr lang="da-DK" sz="1800"/>
          </a:p>
        </p:txBody>
      </p:sp>
      <p:sp>
        <p:nvSpPr>
          <p:cNvPr id="4" name="Pladsholder til slidenummer 3">
            <a:extLst>
              <a:ext uri="{FF2B5EF4-FFF2-40B4-BE49-F238E27FC236}">
                <a16:creationId xmlns:a16="http://schemas.microsoft.com/office/drawing/2014/main" id="{27B326D4-D974-B049-B1CF-D29B1FFDC62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99B8F64-9488-4781-89D6-36C6475ADA53}" type="slidenum">
              <a:rPr kumimoji="0" lang="da-DK"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da-DK"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680417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CFDDB80-DEFC-11E8-1AFA-D21F2940A050}"/>
              </a:ext>
            </a:extLst>
          </p:cNvPr>
          <p:cNvSpPr>
            <a:spLocks noGrp="1"/>
          </p:cNvSpPr>
          <p:nvPr>
            <p:ph type="title"/>
          </p:nvPr>
        </p:nvSpPr>
        <p:spPr/>
        <p:txBody>
          <a:bodyPr>
            <a:normAutofit/>
          </a:bodyPr>
          <a:lstStyle/>
          <a:p>
            <a:r>
              <a:rPr lang="da-DK" sz="3200"/>
              <a:t>Hvordan kan virksomheden håndtere angreb af denne type?</a:t>
            </a:r>
          </a:p>
        </p:txBody>
      </p:sp>
      <p:sp>
        <p:nvSpPr>
          <p:cNvPr id="3" name="Pladsholder til indhold 2">
            <a:extLst>
              <a:ext uri="{FF2B5EF4-FFF2-40B4-BE49-F238E27FC236}">
                <a16:creationId xmlns:a16="http://schemas.microsoft.com/office/drawing/2014/main" id="{9742A276-8064-3B36-91C0-68140CD21112}"/>
              </a:ext>
            </a:extLst>
          </p:cNvPr>
          <p:cNvSpPr>
            <a:spLocks noGrp="1"/>
          </p:cNvSpPr>
          <p:nvPr>
            <p:ph idx="1"/>
          </p:nvPr>
        </p:nvSpPr>
        <p:spPr/>
        <p:txBody>
          <a:bodyPr vert="horz" lIns="91440" tIns="45720" rIns="91440" bIns="45720" rtlCol="0" anchor="t">
            <a:normAutofit/>
          </a:bodyPr>
          <a:lstStyle/>
          <a:p>
            <a:pPr marL="227965" indent="-227965"/>
            <a:endParaRPr lang="da-DK" sz="1800"/>
          </a:p>
          <a:p>
            <a:pPr marL="227965" indent="-227965"/>
            <a:r>
              <a:rPr lang="da-DK" sz="1800">
                <a:latin typeface="Lucida Sans"/>
              </a:rPr>
              <a:t>Virksomheden kan med hurtig handlekraft sikre sig de tidligere logninger</a:t>
            </a:r>
            <a:endParaRPr lang="da-DK" sz="1800"/>
          </a:p>
          <a:p>
            <a:pPr marL="227965" indent="-227965"/>
            <a:endParaRPr lang="da-DK" sz="1800"/>
          </a:p>
          <a:p>
            <a:pPr marL="227965" indent="-227965"/>
            <a:r>
              <a:rPr lang="da-DK" sz="1800">
                <a:latin typeface="Lucida Sans"/>
              </a:rPr>
              <a:t>Udføre en regelmæssig backup, så der altid er styr på at det er sikret</a:t>
            </a:r>
            <a:endParaRPr lang="da-DK" sz="1800"/>
          </a:p>
          <a:p>
            <a:pPr marL="227965" indent="-227965"/>
            <a:endParaRPr lang="da-DK" sz="1800"/>
          </a:p>
          <a:p>
            <a:pPr marL="227965" indent="-227965"/>
            <a:r>
              <a:rPr lang="da-DK" sz="1800">
                <a:latin typeface="Lucida Sans"/>
              </a:rPr>
              <a:t>Træning af hvordan håndteringen skal foregå, til når krisen rammer</a:t>
            </a:r>
            <a:endParaRPr lang="da-DK" sz="1800"/>
          </a:p>
          <a:p>
            <a:pPr marL="227965" indent="-227965"/>
            <a:endParaRPr lang="da-DK" sz="1800"/>
          </a:p>
          <a:p>
            <a:pPr marL="227965" indent="-227965"/>
            <a:r>
              <a:rPr lang="da-DK" sz="1800">
                <a:latin typeface="Lucida Sans"/>
              </a:rPr>
              <a:t>Sørge for at holde systemer opdateret så logning ikke bliver udnyttet </a:t>
            </a:r>
            <a:endParaRPr lang="da-DK" sz="1800"/>
          </a:p>
          <a:p>
            <a:pPr marL="227965" indent="-227965"/>
            <a:endParaRPr lang="da-DK" sz="1800"/>
          </a:p>
          <a:p>
            <a:pPr marL="227965" indent="-227965"/>
            <a:endParaRPr lang="da-DK" sz="1800"/>
          </a:p>
        </p:txBody>
      </p:sp>
      <p:sp>
        <p:nvSpPr>
          <p:cNvPr id="4" name="Pladsholder til slidenummer 3">
            <a:extLst>
              <a:ext uri="{FF2B5EF4-FFF2-40B4-BE49-F238E27FC236}">
                <a16:creationId xmlns:a16="http://schemas.microsoft.com/office/drawing/2014/main" id="{5119C3F5-12B2-E083-9984-307EBB3A8AC3}"/>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99B8F64-9488-4781-89D6-36C6475ADA53}" type="slidenum">
              <a:rPr kumimoji="0" lang="da-DK"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da-DK"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4672307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329233-771C-4633-8E38-8EDF651C7D9E}"/>
              </a:ext>
            </a:extLst>
          </p:cNvPr>
          <p:cNvSpPr>
            <a:spLocks noGrp="1"/>
          </p:cNvSpPr>
          <p:nvPr>
            <p:ph type="title"/>
          </p:nvPr>
        </p:nvSpPr>
        <p:spPr/>
        <p:txBody>
          <a:bodyPr/>
          <a:lstStyle/>
          <a:p>
            <a:endParaRPr lang="da-DK"/>
          </a:p>
        </p:txBody>
      </p:sp>
      <p:sp>
        <p:nvSpPr>
          <p:cNvPr id="8" name="Slide Number Placeholder 7">
            <a:extLst>
              <a:ext uri="{FF2B5EF4-FFF2-40B4-BE49-F238E27FC236}">
                <a16:creationId xmlns:a16="http://schemas.microsoft.com/office/drawing/2014/main" id="{8F62574D-FCBA-40F2-0B12-27B5E18E2E72}"/>
              </a:ext>
            </a:extLst>
          </p:cNvPr>
          <p:cNvSpPr>
            <a:spLocks noGrp="1"/>
          </p:cNvSpPr>
          <p:nvPr>
            <p:ph type="sldNum" sz="quarter" idx="12"/>
          </p:nvPr>
        </p:nvSpPr>
        <p:spPr/>
        <p:txBody>
          <a:bodyPr/>
          <a:lstStyle/>
          <a:p>
            <a:pPr marL="0" marR="0" lvl="0" indent="0" algn="r" defTabSz="586496" rtl="0" eaLnBrk="1" fontAlgn="auto" latinLnBrk="0" hangingPunct="1">
              <a:lnSpc>
                <a:spcPct val="100000"/>
              </a:lnSpc>
              <a:spcBef>
                <a:spcPts val="0"/>
              </a:spcBef>
              <a:spcAft>
                <a:spcPts val="0"/>
              </a:spcAft>
              <a:buClrTx/>
              <a:buSzTx/>
              <a:buFontTx/>
              <a:buNone/>
              <a:tabLst/>
              <a:defRPr/>
            </a:pPr>
            <a:fld id="{E99B8F64-9488-4781-89D6-36C6475ADA53}" type="slidenum">
              <a:rPr kumimoji="0" lang="da-DK"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rPr>
              <a:pPr marL="0" marR="0" lvl="0" indent="0" algn="r" defTabSz="586496" rtl="0" eaLnBrk="1" fontAlgn="auto" latinLnBrk="0" hangingPunct="1">
                <a:lnSpc>
                  <a:spcPct val="100000"/>
                </a:lnSpc>
                <a:spcBef>
                  <a:spcPts val="0"/>
                </a:spcBef>
                <a:spcAft>
                  <a:spcPts val="0"/>
                </a:spcAft>
                <a:buClrTx/>
                <a:buSzTx/>
                <a:buFontTx/>
                <a:buNone/>
                <a:tabLst/>
                <a:defRPr/>
              </a:pPr>
              <a:t>22</a:t>
            </a:fld>
            <a:endParaRPr kumimoji="0" lang="da-DK"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4" name="Billede 3">
            <a:extLst>
              <a:ext uri="{FF2B5EF4-FFF2-40B4-BE49-F238E27FC236}">
                <a16:creationId xmlns:a16="http://schemas.microsoft.com/office/drawing/2014/main" id="{9BB789D0-CC45-6B52-4676-DD7505C747BD}"/>
              </a:ext>
            </a:extLst>
          </p:cNvPr>
          <p:cNvPicPr>
            <a:picLocks noChangeAspect="1"/>
          </p:cNvPicPr>
          <p:nvPr/>
        </p:nvPicPr>
        <p:blipFill>
          <a:blip r:embed="rId2"/>
          <a:stretch>
            <a:fillRect/>
          </a:stretch>
        </p:blipFill>
        <p:spPr>
          <a:xfrm>
            <a:off x="1" y="0"/>
            <a:ext cx="12191999" cy="6858000"/>
          </a:xfrm>
          <a:prstGeom prst="rect">
            <a:avLst/>
          </a:prstGeom>
        </p:spPr>
      </p:pic>
      <p:sp>
        <p:nvSpPr>
          <p:cNvPr id="5" name="Tekstfelt 4">
            <a:extLst>
              <a:ext uri="{FF2B5EF4-FFF2-40B4-BE49-F238E27FC236}">
                <a16:creationId xmlns:a16="http://schemas.microsoft.com/office/drawing/2014/main" id="{7398738C-DB9B-2613-5116-BA5BA90B5BB5}"/>
              </a:ext>
            </a:extLst>
          </p:cNvPr>
          <p:cNvSpPr txBox="1"/>
          <p:nvPr/>
        </p:nvSpPr>
        <p:spPr>
          <a:xfrm>
            <a:off x="635000" y="2055815"/>
            <a:ext cx="5181600" cy="1261884"/>
          </a:xfrm>
          <a:prstGeom prst="rect">
            <a:avLst/>
          </a:prstGeom>
          <a:noFill/>
        </p:spPr>
        <p:txBody>
          <a:bodyPr wrap="square" lIns="91440" tIns="45720" rIns="91440" bIns="4572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a-DK" sz="3600" b="1" i="0" u="none" strike="noStrike" kern="1200" cap="none" spc="0" normalizeH="0" baseline="0" noProof="0">
                <a:ln>
                  <a:noFill/>
                </a:ln>
                <a:solidFill>
                  <a:prstClr val="white"/>
                </a:solidFill>
                <a:effectLst/>
                <a:uLnTx/>
                <a:uFillTx/>
                <a:latin typeface="Calibri" panose="020F0502020204030204"/>
                <a:ea typeface="Calibri"/>
                <a:cs typeface="Calibri"/>
              </a:rPr>
              <a:t>Adfærdsindsatser</a:t>
            </a:r>
            <a:endParaRPr kumimoji="0" lang="da-DK" sz="2800" b="1" i="0" u="none" strike="noStrike" kern="1200" cap="none" spc="0" normalizeH="0" baseline="0" noProof="0">
              <a:ln>
                <a:noFill/>
              </a:ln>
              <a:solidFill>
                <a:prstClr val="white"/>
              </a:solidFill>
              <a:effectLst/>
              <a:uLnTx/>
              <a:uFillTx/>
              <a:latin typeface="Calibri" panose="020F0502020204030204"/>
              <a:ea typeface="Calibri" panose="020F0502020204030204"/>
              <a:cs typeface="Calibri" panose="020F0502020204030204"/>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a-DK" sz="2000" b="0" i="0" u="none" strike="noStrike" kern="1200" cap="none" spc="0" normalizeH="0" baseline="0" noProof="0">
              <a:ln>
                <a:noFill/>
              </a:ln>
              <a:solidFill>
                <a:prstClr val="white"/>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a-DK" sz="2000" b="0" i="0" u="none" strike="noStrike" kern="1200" cap="none" spc="0" normalizeH="0" baseline="0" noProof="0">
                <a:ln>
                  <a:noFill/>
                </a:ln>
                <a:solidFill>
                  <a:prstClr val="white"/>
                </a:solidFill>
                <a:effectLst/>
                <a:uLnTx/>
                <a:uFillTx/>
                <a:latin typeface="Calibri" panose="020F0502020204030204"/>
                <a:ea typeface="+mn-ea"/>
                <a:cs typeface="+mn-cs"/>
              </a:rPr>
              <a:t>Gruppe 7: </a:t>
            </a:r>
            <a:r>
              <a:rPr kumimoji="0" lang="da-DK" sz="2000" b="0" i="0" u="none" strike="noStrike" kern="1200" cap="none" spc="0" normalizeH="0" baseline="0" noProof="0" err="1">
                <a:ln>
                  <a:noFill/>
                </a:ln>
                <a:solidFill>
                  <a:prstClr val="white"/>
                </a:solidFill>
                <a:effectLst/>
                <a:uLnTx/>
                <a:uFillTx/>
                <a:latin typeface="Calibri" panose="020F0502020204030204"/>
                <a:ea typeface="+mn-ea"/>
                <a:cs typeface="+mn-cs"/>
              </a:rPr>
              <a:t>Saka</a:t>
            </a:r>
            <a:r>
              <a:rPr kumimoji="0" lang="da-DK" sz="2000" b="0" i="0" u="none" strike="noStrike" kern="1200" cap="none" spc="0" normalizeH="0" baseline="0" noProof="0">
                <a:ln>
                  <a:noFill/>
                </a:ln>
                <a:solidFill>
                  <a:prstClr val="white"/>
                </a:solidFill>
                <a:effectLst/>
                <a:uLnTx/>
                <a:uFillTx/>
                <a:latin typeface="Calibri" panose="020F0502020204030204"/>
                <a:ea typeface="+mn-ea"/>
                <a:cs typeface="+mn-cs"/>
              </a:rPr>
              <a:t>, Anders, Harry og Stine</a:t>
            </a:r>
            <a:endParaRPr kumimoji="0" lang="da-DK" sz="2000" b="0" i="0" u="none" strike="noStrike" kern="1200" cap="none" spc="0" normalizeH="0" baseline="0" noProof="0">
              <a:ln>
                <a:noFill/>
              </a:ln>
              <a:solidFill>
                <a:prstClr val="white"/>
              </a:solidFill>
              <a:effectLst/>
              <a:uLnTx/>
              <a:uFillTx/>
              <a:latin typeface="Calibri" panose="020F0502020204030204"/>
              <a:ea typeface="Calibri"/>
              <a:cs typeface="Calibri"/>
            </a:endParaRPr>
          </a:p>
        </p:txBody>
      </p:sp>
    </p:spTree>
    <p:extLst>
      <p:ext uri="{BB962C8B-B14F-4D97-AF65-F5344CB8AC3E}">
        <p14:creationId xmlns:p14="http://schemas.microsoft.com/office/powerpoint/2010/main" val="236998294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CD7D8F3-EBB6-CB18-A9B7-555612B0716B}"/>
              </a:ext>
            </a:extLst>
          </p:cNvPr>
          <p:cNvSpPr>
            <a:spLocks noGrp="1"/>
          </p:cNvSpPr>
          <p:nvPr>
            <p:ph type="title"/>
          </p:nvPr>
        </p:nvSpPr>
        <p:spPr/>
        <p:txBody>
          <a:bodyPr>
            <a:normAutofit/>
          </a:bodyPr>
          <a:lstStyle/>
          <a:p>
            <a:r>
              <a:rPr lang="da-DK" sz="3200">
                <a:latin typeface="Lucida Sans"/>
              </a:rPr>
              <a:t>Beskrivelse af adfærdsindsatser (</a:t>
            </a:r>
            <a:r>
              <a:rPr lang="da-DK" sz="3200" err="1">
                <a:latin typeface="Lucida Sans"/>
              </a:rPr>
              <a:t>Awareness</a:t>
            </a:r>
            <a:r>
              <a:rPr lang="da-DK" sz="3200">
                <a:latin typeface="Lucida Sans"/>
              </a:rPr>
              <a:t> træning)</a:t>
            </a:r>
          </a:p>
        </p:txBody>
      </p:sp>
      <p:sp>
        <p:nvSpPr>
          <p:cNvPr id="3" name="Pladsholder til indhold 2">
            <a:extLst>
              <a:ext uri="{FF2B5EF4-FFF2-40B4-BE49-F238E27FC236}">
                <a16:creationId xmlns:a16="http://schemas.microsoft.com/office/drawing/2014/main" id="{C2EBA992-609F-575E-0B4C-38F7FEC8E6DB}"/>
              </a:ext>
            </a:extLst>
          </p:cNvPr>
          <p:cNvSpPr>
            <a:spLocks noGrp="1"/>
          </p:cNvSpPr>
          <p:nvPr>
            <p:ph idx="1"/>
          </p:nvPr>
        </p:nvSpPr>
        <p:spPr/>
        <p:txBody>
          <a:bodyPr vert="horz" lIns="91440" tIns="45720" rIns="91440" bIns="45720" rtlCol="0" anchor="t">
            <a:normAutofit fontScale="47500" lnSpcReduction="20000"/>
          </a:bodyPr>
          <a:lstStyle/>
          <a:p>
            <a:pPr marL="227965" indent="-227965">
              <a:buFont typeface="Calibri" panose="020B0604020202020204" pitchFamily="34" charset="0"/>
              <a:buChar char="-"/>
            </a:pPr>
            <a:r>
              <a:rPr lang="da-DK" sz="2900" b="1" dirty="0">
                <a:latin typeface="Times New Roman"/>
                <a:cs typeface="Times New Roman"/>
              </a:rPr>
              <a:t>Hvad sker der typisk i forbindelse med denne angrebsform? (hvordan sker det/indikatorer)</a:t>
            </a:r>
          </a:p>
          <a:p>
            <a:pPr marL="227965" indent="-227965"/>
            <a:r>
              <a:rPr lang="da-DK" sz="2300" b="1" dirty="0">
                <a:latin typeface="Times New Roman"/>
                <a:cs typeface="Times New Roman"/>
              </a:rPr>
              <a:t>Angriberen udpeger et mål</a:t>
            </a:r>
            <a:r>
              <a:rPr lang="da-DK" sz="2300" dirty="0">
                <a:latin typeface="Times New Roman"/>
                <a:cs typeface="Times New Roman"/>
              </a:rPr>
              <a:t> (uopmærksom kollega) som gateway ind i virksomheden.</a:t>
            </a:r>
            <a:endParaRPr lang="da-DK" sz="2300" b="1" dirty="0">
              <a:latin typeface="Times New Roman"/>
              <a:cs typeface="Times New Roman"/>
            </a:endParaRPr>
          </a:p>
          <a:p>
            <a:pPr marL="227965" indent="-227965"/>
            <a:r>
              <a:rPr lang="da-DK" sz="2300" b="1" dirty="0">
                <a:latin typeface="Times New Roman"/>
                <a:cs typeface="Times New Roman"/>
              </a:rPr>
              <a:t>Social </a:t>
            </a:r>
            <a:r>
              <a:rPr lang="da-DK" sz="2300" b="1" dirty="0" err="1">
                <a:latin typeface="Times New Roman"/>
                <a:cs typeface="Times New Roman"/>
              </a:rPr>
              <a:t>engineering</a:t>
            </a:r>
            <a:r>
              <a:rPr lang="da-DK" sz="2300" dirty="0">
                <a:latin typeface="Times New Roman"/>
                <a:cs typeface="Times New Roman"/>
              </a:rPr>
              <a:t> bruges til at narre medarbejderen til at dele oplysninger eller klikke på et link.</a:t>
            </a:r>
          </a:p>
          <a:p>
            <a:pPr marL="227965" indent="-227965"/>
            <a:r>
              <a:rPr lang="da-DK" sz="2300" b="1" dirty="0">
                <a:latin typeface="Times New Roman"/>
                <a:cs typeface="Times New Roman"/>
              </a:rPr>
              <a:t>Adgang opnås</a:t>
            </a:r>
            <a:r>
              <a:rPr lang="da-DK" sz="2300" dirty="0">
                <a:latin typeface="Times New Roman"/>
                <a:cs typeface="Times New Roman"/>
              </a:rPr>
              <a:t> til brugerens konto eller enhed, hvorefter hackeren bevæger sig dybere i systemet.</a:t>
            </a:r>
          </a:p>
          <a:p>
            <a:pPr marL="227965" indent="-227965"/>
            <a:r>
              <a:rPr lang="da-DK" sz="2300" b="1" dirty="0">
                <a:latin typeface="Times New Roman"/>
                <a:cs typeface="Times New Roman"/>
              </a:rPr>
              <a:t>Indikatorer:</a:t>
            </a:r>
            <a:r>
              <a:rPr lang="da-DK" sz="2300" dirty="0">
                <a:latin typeface="Times New Roman"/>
                <a:cs typeface="Times New Roman"/>
              </a:rPr>
              <a:t> mistænkelige loginforsøg, e-mails med uventede links/vedhæftninger, ændrede adgangsrettigheder.</a:t>
            </a:r>
          </a:p>
          <a:p>
            <a:pPr marL="227965" indent="-227965"/>
            <a:r>
              <a:rPr lang="da-DK" sz="2300" b="1" dirty="0">
                <a:latin typeface="Times New Roman"/>
                <a:cs typeface="Times New Roman"/>
              </a:rPr>
              <a:t>Målet:</a:t>
            </a:r>
            <a:r>
              <a:rPr lang="da-DK" sz="2300" dirty="0">
                <a:latin typeface="Times New Roman"/>
                <a:cs typeface="Times New Roman"/>
              </a:rPr>
              <a:t> at stjæle data, installere malware eller forberede større angreb (fx </a:t>
            </a:r>
            <a:r>
              <a:rPr lang="da-DK" sz="2300" dirty="0" err="1">
                <a:latin typeface="Times New Roman"/>
                <a:cs typeface="Times New Roman"/>
              </a:rPr>
              <a:t>ransomware</a:t>
            </a:r>
            <a:r>
              <a:rPr lang="da-DK" sz="2300" dirty="0">
                <a:latin typeface="Times New Roman"/>
                <a:cs typeface="Times New Roman"/>
              </a:rPr>
              <a:t>).</a:t>
            </a:r>
          </a:p>
          <a:p>
            <a:pPr marL="227965" indent="-227965"/>
            <a:r>
              <a:rPr lang="da-DK" sz="2300" b="1" dirty="0">
                <a:latin typeface="Times New Roman"/>
                <a:cs typeface="Times New Roman"/>
              </a:rPr>
              <a:t>Forebyggelse:</a:t>
            </a:r>
            <a:r>
              <a:rPr lang="da-DK" sz="2300" dirty="0">
                <a:latin typeface="Times New Roman"/>
                <a:cs typeface="Times New Roman"/>
              </a:rPr>
              <a:t> træning i sikker adfærd, </a:t>
            </a:r>
            <a:r>
              <a:rPr lang="da-DK" sz="2300" dirty="0" err="1">
                <a:latin typeface="Times New Roman"/>
                <a:cs typeface="Times New Roman"/>
              </a:rPr>
              <a:t>least</a:t>
            </a:r>
            <a:r>
              <a:rPr lang="da-DK" sz="2300" dirty="0">
                <a:latin typeface="Times New Roman"/>
                <a:cs typeface="Times New Roman"/>
              </a:rPr>
              <a:t>-</a:t>
            </a:r>
            <a:r>
              <a:rPr lang="da-DK" sz="2300" dirty="0" err="1">
                <a:latin typeface="Times New Roman"/>
                <a:cs typeface="Times New Roman"/>
              </a:rPr>
              <a:t>privilege</a:t>
            </a:r>
            <a:r>
              <a:rPr lang="da-DK" sz="2300" dirty="0">
                <a:latin typeface="Times New Roman"/>
                <a:cs typeface="Times New Roman"/>
              </a:rPr>
              <a:t>-princip og overvågning af adgangslogfiler.</a:t>
            </a:r>
          </a:p>
          <a:p>
            <a:pPr marL="227965" indent="-227965">
              <a:buFont typeface="Calibri" panose="020B0604020202020204" pitchFamily="34" charset="0"/>
              <a:buChar char="-"/>
            </a:pPr>
            <a:endParaRPr lang="da-DK" sz="1800" b="1" dirty="0">
              <a:latin typeface="Lucida Sans"/>
            </a:endParaRPr>
          </a:p>
          <a:p>
            <a:pPr marL="0" indent="0">
              <a:buNone/>
            </a:pPr>
            <a:endParaRPr lang="da-DK" sz="1800" b="1" dirty="0">
              <a:latin typeface="Lucida Sans"/>
            </a:endParaRPr>
          </a:p>
          <a:p>
            <a:pPr marL="0" indent="0">
              <a:buNone/>
            </a:pPr>
            <a:r>
              <a:rPr lang="da-DK" sz="2900" b="1" dirty="0">
                <a:latin typeface="Times New Roman"/>
                <a:cs typeface="Times New Roman"/>
              </a:rPr>
              <a:t>Hvordan kan det påvirke virksomheden? (Stine)</a:t>
            </a:r>
          </a:p>
          <a:p>
            <a:pPr marL="227965" indent="-227965">
              <a:buFont typeface="Calibri" panose="020B0604020202020204" pitchFamily="34" charset="0"/>
              <a:buChar char="-"/>
            </a:pPr>
            <a:r>
              <a:rPr lang="da-DK" sz="2500" dirty="0">
                <a:latin typeface="Times New Roman"/>
                <a:cs typeface="Times New Roman"/>
              </a:rPr>
              <a:t>Manglende </a:t>
            </a:r>
            <a:r>
              <a:rPr lang="da-DK" sz="2500" dirty="0" err="1">
                <a:latin typeface="Times New Roman"/>
                <a:cs typeface="Times New Roman"/>
              </a:rPr>
              <a:t>Awareness</a:t>
            </a:r>
            <a:r>
              <a:rPr lang="da-DK" sz="2500" dirty="0">
                <a:latin typeface="Times New Roman"/>
                <a:cs typeface="Times New Roman"/>
              </a:rPr>
              <a:t> træning kan resultere i:</a:t>
            </a:r>
          </a:p>
          <a:p>
            <a:pPr marL="685165" lvl="1" indent="-227965">
              <a:buFont typeface="Courier New" panose="020B0604020202020204" pitchFamily="34" charset="0"/>
              <a:buChar char="o"/>
            </a:pPr>
            <a:r>
              <a:rPr lang="da-DK" sz="2000" dirty="0">
                <a:latin typeface="Times New Roman"/>
                <a:cs typeface="Times New Roman"/>
              </a:rPr>
              <a:t>Øget risiko for menneskelige fejl</a:t>
            </a:r>
          </a:p>
          <a:p>
            <a:pPr marL="685165" lvl="1" indent="-227965">
              <a:buFont typeface="Courier New" panose="020B0604020202020204" pitchFamily="34" charset="0"/>
              <a:buChar char="o"/>
            </a:pPr>
            <a:r>
              <a:rPr lang="da-DK" sz="2000" dirty="0">
                <a:latin typeface="Times New Roman"/>
                <a:cs typeface="Times New Roman"/>
              </a:rPr>
              <a:t>Økonomiske tab</a:t>
            </a:r>
          </a:p>
          <a:p>
            <a:pPr marL="685165" lvl="1" indent="-227965">
              <a:buFont typeface="Courier New" panose="020B0604020202020204" pitchFamily="34" charset="0"/>
              <a:buChar char="o"/>
            </a:pPr>
            <a:r>
              <a:rPr lang="da-DK" sz="2000" dirty="0">
                <a:latin typeface="Times New Roman"/>
                <a:cs typeface="Times New Roman"/>
              </a:rPr>
              <a:t>Tab af omdømme og tillid</a:t>
            </a:r>
          </a:p>
          <a:p>
            <a:pPr marL="685165" lvl="1" indent="-227965">
              <a:buFont typeface="Courier New" panose="020B0604020202020204" pitchFamily="34" charset="0"/>
              <a:buChar char="o"/>
            </a:pPr>
            <a:r>
              <a:rPr lang="da-DK" sz="2000" dirty="0">
                <a:latin typeface="Times New Roman"/>
                <a:cs typeface="Times New Roman"/>
              </a:rPr>
              <a:t>Manglende compliance</a:t>
            </a:r>
          </a:p>
          <a:p>
            <a:pPr marL="685165" lvl="1" indent="-227965">
              <a:buFont typeface="Courier New" panose="020B0604020202020204" pitchFamily="34" charset="0"/>
              <a:buChar char="o"/>
            </a:pPr>
            <a:r>
              <a:rPr lang="da-DK" sz="2000" dirty="0">
                <a:latin typeface="Times New Roman"/>
                <a:cs typeface="Times New Roman"/>
              </a:rPr>
              <a:t>Svag sikkerhedskultur</a:t>
            </a:r>
          </a:p>
          <a:p>
            <a:pPr marL="227965" indent="-227965">
              <a:buFont typeface="Calibri" panose="020B0604020202020204" pitchFamily="34" charset="0"/>
              <a:buChar char="-"/>
            </a:pPr>
            <a:endParaRPr lang="da-DK" sz="1800" b="1" dirty="0">
              <a:latin typeface="Times New Roman"/>
              <a:cs typeface="Times New Roman"/>
            </a:endParaRPr>
          </a:p>
          <a:p>
            <a:pPr marL="0" indent="0">
              <a:buNone/>
            </a:pPr>
            <a:r>
              <a:rPr lang="da-DK" sz="1400" b="1" dirty="0">
                <a:latin typeface="Times New Roman"/>
                <a:cs typeface="Times New Roman"/>
              </a:rPr>
              <a:t>Hvad skal man være opmærksom på? (Stine)</a:t>
            </a:r>
          </a:p>
          <a:p>
            <a:pPr marL="227965" indent="-227965">
              <a:buFont typeface="Calibri" panose="020B0604020202020204" pitchFamily="34" charset="0"/>
              <a:buChar char="-"/>
            </a:pPr>
            <a:r>
              <a:rPr lang="da-DK" sz="2500" b="1" dirty="0">
                <a:latin typeface="Times New Roman"/>
                <a:cs typeface="Times New Roman"/>
              </a:rPr>
              <a:t>"The Human Firewall":</a:t>
            </a:r>
            <a:r>
              <a:rPr lang="da-DK" sz="2500" dirty="0">
                <a:latin typeface="Times New Roman"/>
                <a:cs typeface="Times New Roman"/>
              </a:rPr>
              <a:t> Manglende </a:t>
            </a:r>
            <a:r>
              <a:rPr lang="da-DK" sz="2500" dirty="0" err="1">
                <a:latin typeface="Times New Roman"/>
                <a:cs typeface="Times New Roman"/>
              </a:rPr>
              <a:t>awareness</a:t>
            </a:r>
            <a:r>
              <a:rPr lang="da-DK" sz="2500" dirty="0">
                <a:latin typeface="Times New Roman"/>
                <a:cs typeface="Times New Roman"/>
              </a:rPr>
              <a:t>-træning svækker virksomhedens samlede </a:t>
            </a:r>
            <a:r>
              <a:rPr lang="da-DK" sz="2500" dirty="0" err="1">
                <a:latin typeface="Times New Roman"/>
                <a:cs typeface="Times New Roman"/>
              </a:rPr>
              <a:t>cybersikkerhedsforsvar</a:t>
            </a:r>
            <a:r>
              <a:rPr lang="da-DK" sz="2500" dirty="0">
                <a:latin typeface="Times New Roman"/>
                <a:cs typeface="Times New Roman"/>
              </a:rPr>
              <a:t>, fordi tekniske løsninger alene ikke kan forhindre menneskelige fejl.</a:t>
            </a:r>
          </a:p>
          <a:p>
            <a:pPr marL="227965" indent="-227965">
              <a:buFont typeface="Calibri" panose="020B0604020202020204" pitchFamily="34" charset="0"/>
              <a:buChar char="-"/>
            </a:pPr>
            <a:endParaRPr lang="da-DK" dirty="0"/>
          </a:p>
        </p:txBody>
      </p:sp>
      <p:sp>
        <p:nvSpPr>
          <p:cNvPr id="4" name="Pladsholder til slidenummer 3">
            <a:extLst>
              <a:ext uri="{FF2B5EF4-FFF2-40B4-BE49-F238E27FC236}">
                <a16:creationId xmlns:a16="http://schemas.microsoft.com/office/drawing/2014/main" id="{FF3195E7-E128-250C-04F7-04EABF8AA6A4}"/>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99B8F64-9488-4781-89D6-36C6475ADA53}" type="slidenum">
              <a:rPr kumimoji="0" lang="da-DK"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da-DK"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116419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CA14247-E51B-9A65-1C84-634C1C479792}"/>
              </a:ext>
            </a:extLst>
          </p:cNvPr>
          <p:cNvSpPr>
            <a:spLocks noGrp="1"/>
          </p:cNvSpPr>
          <p:nvPr>
            <p:ph type="title"/>
          </p:nvPr>
        </p:nvSpPr>
        <p:spPr/>
        <p:txBody>
          <a:bodyPr>
            <a:normAutofit/>
          </a:bodyPr>
          <a:lstStyle/>
          <a:p>
            <a:r>
              <a:rPr lang="da-DK" sz="3200"/>
              <a:t>Hvad er forbyggende tiltag til denne type angreb?</a:t>
            </a:r>
          </a:p>
        </p:txBody>
      </p:sp>
      <p:sp>
        <p:nvSpPr>
          <p:cNvPr id="3" name="Pladsholder til indhold 2">
            <a:extLst>
              <a:ext uri="{FF2B5EF4-FFF2-40B4-BE49-F238E27FC236}">
                <a16:creationId xmlns:a16="http://schemas.microsoft.com/office/drawing/2014/main" id="{89BC33F9-7E81-0317-5173-12336505F1BE}"/>
              </a:ext>
            </a:extLst>
          </p:cNvPr>
          <p:cNvSpPr>
            <a:spLocks noGrp="1"/>
          </p:cNvSpPr>
          <p:nvPr>
            <p:ph idx="1"/>
          </p:nvPr>
        </p:nvSpPr>
        <p:spPr>
          <a:xfrm>
            <a:off x="835068" y="1333912"/>
            <a:ext cx="5054631" cy="5022437"/>
          </a:xfrm>
        </p:spPr>
        <p:txBody>
          <a:bodyPr vert="horz" lIns="91440" tIns="45720" rIns="91440" bIns="45720" rtlCol="0" anchor="t">
            <a:noAutofit/>
          </a:bodyPr>
          <a:lstStyle/>
          <a:p>
            <a:pPr marL="0" indent="0">
              <a:buNone/>
            </a:pPr>
            <a:r>
              <a:rPr lang="da-DK" sz="800" b="1" dirty="0">
                <a:solidFill>
                  <a:schemeClr val="bg1"/>
                </a:solidFill>
                <a:latin typeface="Times New Roman" panose="02020603050405020304" pitchFamily="18" charset="0"/>
                <a:cs typeface="Times New Roman" panose="02020603050405020304" pitchFamily="18" charset="0"/>
              </a:rPr>
              <a:t>Beskriv hvordan virksomheden kan beskytte sig mod denne type angreb (foranstaltninger).</a:t>
            </a:r>
            <a:endParaRPr lang="en-US" sz="800" b="1" dirty="0">
              <a:solidFill>
                <a:schemeClr val="bg1"/>
              </a:solidFill>
              <a:latin typeface="Times New Roman" panose="02020603050405020304" pitchFamily="18" charset="0"/>
              <a:cs typeface="Times New Roman" panose="02020603050405020304" pitchFamily="18" charset="0"/>
            </a:endParaRPr>
          </a:p>
          <a:p>
            <a:pPr marL="0" indent="0">
              <a:buNone/>
            </a:pPr>
            <a:r>
              <a:rPr lang="da-DK" sz="800" b="1" dirty="0">
                <a:latin typeface="Times New Roman" panose="02020603050405020304" pitchFamily="18" charset="0"/>
                <a:cs typeface="Times New Roman" panose="02020603050405020304" pitchFamily="18" charset="0"/>
              </a:rPr>
              <a:t>	</a:t>
            </a:r>
            <a:r>
              <a:rPr lang="da-DK" sz="1200" b="1" dirty="0">
                <a:latin typeface="Times New Roman" panose="02020603050405020304" pitchFamily="18" charset="0"/>
                <a:cs typeface="Times New Roman" panose="02020603050405020304" pitchFamily="18" charset="0"/>
              </a:rPr>
              <a:t>OECD's The BASIC Tool-kit:</a:t>
            </a:r>
          </a:p>
          <a:p>
            <a:pPr marL="0" indent="0">
              <a:buNone/>
            </a:pPr>
            <a:r>
              <a:rPr lang="da-DK" sz="1200" b="1" dirty="0">
                <a:latin typeface="Times New Roman" panose="02020603050405020304" pitchFamily="18" charset="0"/>
                <a:cs typeface="Times New Roman" panose="02020603050405020304" pitchFamily="18" charset="0"/>
              </a:rPr>
              <a:t> 	Adfærdsindsatser fem faser</a:t>
            </a:r>
          </a:p>
          <a:p>
            <a:pPr marL="0" indent="0">
              <a:buNone/>
            </a:pPr>
            <a:r>
              <a:rPr lang="da-DK" sz="800" b="1" u="sng" dirty="0">
                <a:latin typeface="Times New Roman" panose="02020603050405020304" pitchFamily="18" charset="0"/>
                <a:cs typeface="Times New Roman" panose="02020603050405020304" pitchFamily="18" charset="0"/>
              </a:rPr>
              <a:t>1</a:t>
            </a:r>
            <a:r>
              <a:rPr lang="da-DK" sz="1000" b="1" u="sng" dirty="0">
                <a:latin typeface="Times New Roman" panose="02020603050405020304" pitchFamily="18" charset="0"/>
                <a:cs typeface="Times New Roman" panose="02020603050405020304" pitchFamily="18" charset="0"/>
              </a:rPr>
              <a:t>: Identificér problemet og sæt mål for ønsket adfærd</a:t>
            </a:r>
          </a:p>
          <a:p>
            <a:pPr marL="0" indent="0">
              <a:buNone/>
            </a:pPr>
            <a:r>
              <a:rPr lang="da-DK" sz="1000" b="1" dirty="0">
                <a:latin typeface="Times New Roman" panose="02020603050405020304" pitchFamily="18" charset="0"/>
                <a:cs typeface="Times New Roman" panose="02020603050405020304" pitchFamily="18" charset="0"/>
              </a:rPr>
              <a:t>At finde ud af: </a:t>
            </a:r>
            <a:r>
              <a:rPr lang="da-DK" sz="1000" dirty="0">
                <a:latin typeface="Times New Roman" panose="02020603050405020304" pitchFamily="18" charset="0"/>
                <a:cs typeface="Times New Roman" panose="02020603050405020304" pitchFamily="18" charset="0"/>
              </a:rPr>
              <a:t>Hvor foregår adfærden, hvornår foregår </a:t>
            </a:r>
          </a:p>
          <a:p>
            <a:pPr marL="0" indent="0">
              <a:buNone/>
            </a:pPr>
            <a:r>
              <a:rPr lang="da-DK" sz="1000" dirty="0">
                <a:latin typeface="Times New Roman" panose="02020603050405020304" pitchFamily="18" charset="0"/>
                <a:cs typeface="Times New Roman" panose="02020603050405020304" pitchFamily="18" charset="0"/>
              </a:rPr>
              <a:t>adfærden, hvor ofte udføres adfærden? M.v.</a:t>
            </a:r>
          </a:p>
          <a:p>
            <a:pPr marL="0" indent="0">
              <a:buNone/>
            </a:pPr>
            <a:r>
              <a:rPr lang="da-DK" sz="1000" b="1" dirty="0">
                <a:latin typeface="Times New Roman" panose="02020603050405020304" pitchFamily="18" charset="0"/>
                <a:cs typeface="Times New Roman" panose="02020603050405020304" pitchFamily="18" charset="0"/>
              </a:rPr>
              <a:t>SMART-Målsætning: </a:t>
            </a:r>
            <a:r>
              <a:rPr lang="da-DK" sz="1000" dirty="0">
                <a:latin typeface="Times New Roman" panose="02020603050405020304" pitchFamily="18" charset="0"/>
                <a:cs typeface="Times New Roman" panose="02020603050405020304" pitchFamily="18" charset="0"/>
              </a:rPr>
              <a:t>Specifikt (Hvad og hvem), Målbart (Hvordan), </a:t>
            </a:r>
          </a:p>
          <a:p>
            <a:pPr marL="0" indent="0">
              <a:buNone/>
            </a:pPr>
            <a:r>
              <a:rPr lang="da-DK" sz="1000" dirty="0" err="1">
                <a:latin typeface="Times New Roman" panose="02020603050405020304" pitchFamily="18" charset="0"/>
                <a:cs typeface="Times New Roman" panose="02020603050405020304" pitchFamily="18" charset="0"/>
              </a:rPr>
              <a:t>Acceperet</a:t>
            </a:r>
            <a:r>
              <a:rPr lang="da-DK" sz="1000" dirty="0">
                <a:latin typeface="Times New Roman" panose="02020603050405020304" pitchFamily="18" charset="0"/>
                <a:cs typeface="Times New Roman" panose="02020603050405020304" pitchFamily="18" charset="0"/>
              </a:rPr>
              <a:t> (hvilken værdi), Realistisk (Resurser, indsats), </a:t>
            </a:r>
          </a:p>
          <a:p>
            <a:pPr marL="0" indent="0">
              <a:buNone/>
            </a:pPr>
            <a:r>
              <a:rPr lang="da-DK" sz="1000" dirty="0">
                <a:latin typeface="Times New Roman" panose="02020603050405020304" pitchFamily="18" charset="0"/>
                <a:cs typeface="Times New Roman" panose="02020603050405020304" pitchFamily="18" charset="0"/>
              </a:rPr>
              <a:t>Tidsbestemt (Hvornår implementeret).</a:t>
            </a:r>
          </a:p>
          <a:p>
            <a:pPr marL="0" indent="0">
              <a:buNone/>
            </a:pPr>
            <a:r>
              <a:rPr lang="da-DK" sz="1000" b="1" u="sng" dirty="0">
                <a:latin typeface="Times New Roman" panose="02020603050405020304" pitchFamily="18" charset="0"/>
                <a:cs typeface="Times New Roman" panose="02020603050405020304" pitchFamily="18" charset="0"/>
              </a:rPr>
              <a:t>2: Analyser og diagnosticer adfærdsproblemet</a:t>
            </a:r>
          </a:p>
          <a:p>
            <a:pPr marL="0" indent="0">
              <a:buNone/>
            </a:pPr>
            <a:r>
              <a:rPr lang="da-DK" sz="1000" b="1" dirty="0">
                <a:latin typeface="Times New Roman" panose="02020603050405020304" pitchFamily="18" charset="0"/>
                <a:cs typeface="Times New Roman" panose="02020603050405020304" pitchFamily="18" charset="0"/>
              </a:rPr>
              <a:t>At finde ud af: </a:t>
            </a:r>
            <a:r>
              <a:rPr lang="da-DK" sz="1000" dirty="0">
                <a:latin typeface="Times New Roman" panose="02020603050405020304" pitchFamily="18" charset="0"/>
                <a:cs typeface="Times New Roman" panose="02020603050405020304" pitchFamily="18" charset="0"/>
              </a:rPr>
              <a:t>Hvorfor den uønskede adfærd finder sted</a:t>
            </a:r>
          </a:p>
          <a:p>
            <a:pPr marL="0" indent="0">
              <a:buNone/>
            </a:pPr>
            <a:r>
              <a:rPr lang="da-DK" sz="1000" b="1" u="sng" dirty="0">
                <a:latin typeface="Times New Roman" panose="02020603050405020304" pitchFamily="18" charset="0"/>
                <a:cs typeface="Times New Roman" panose="02020603050405020304" pitchFamily="18" charset="0"/>
              </a:rPr>
              <a:t>3: Udarbejd adfærdsindsatsen</a:t>
            </a:r>
          </a:p>
          <a:p>
            <a:pPr marL="0" indent="0">
              <a:buNone/>
            </a:pPr>
            <a:r>
              <a:rPr lang="da-DK" sz="1000" b="1" dirty="0">
                <a:latin typeface="Times New Roman" panose="02020603050405020304" pitchFamily="18" charset="0"/>
                <a:cs typeface="Times New Roman" panose="02020603050405020304" pitchFamily="18" charset="0"/>
              </a:rPr>
              <a:t>At finde ud af: </a:t>
            </a:r>
            <a:r>
              <a:rPr lang="da-DK" sz="1000" dirty="0">
                <a:latin typeface="Times New Roman" panose="02020603050405020304" pitchFamily="18" charset="0"/>
                <a:cs typeface="Times New Roman" panose="02020603050405020304" pitchFamily="18" charset="0"/>
              </a:rPr>
              <a:t>Opmærksomhed, formodningsdannelse, </a:t>
            </a:r>
          </a:p>
          <a:p>
            <a:pPr marL="0" indent="0">
              <a:buNone/>
            </a:pPr>
            <a:r>
              <a:rPr lang="da-DK" sz="1000" dirty="0">
                <a:latin typeface="Times New Roman" panose="02020603050405020304" pitchFamily="18" charset="0"/>
                <a:cs typeface="Times New Roman" panose="02020603050405020304" pitchFamily="18" charset="0"/>
              </a:rPr>
              <a:t>vedholdenhed og valg</a:t>
            </a:r>
            <a:endParaRPr lang="da-DK" sz="1000" b="1" dirty="0">
              <a:latin typeface="Times New Roman" panose="02020603050405020304" pitchFamily="18" charset="0"/>
              <a:cs typeface="Times New Roman" panose="02020603050405020304" pitchFamily="18" charset="0"/>
            </a:endParaRPr>
          </a:p>
          <a:p>
            <a:pPr marL="0" indent="0">
              <a:buNone/>
            </a:pPr>
            <a:r>
              <a:rPr lang="da-DK" sz="1000" b="1" u="sng" dirty="0">
                <a:latin typeface="Times New Roman" panose="02020603050405020304" pitchFamily="18" charset="0"/>
                <a:cs typeface="Times New Roman" panose="02020603050405020304" pitchFamily="18" charset="0"/>
              </a:rPr>
              <a:t>4: Test adfærdsindsatsen</a:t>
            </a:r>
          </a:p>
          <a:p>
            <a:pPr marL="0" indent="0">
              <a:buNone/>
            </a:pPr>
            <a:r>
              <a:rPr lang="da-DK" sz="1000" b="1" dirty="0">
                <a:latin typeface="Times New Roman" panose="02020603050405020304" pitchFamily="18" charset="0"/>
                <a:cs typeface="Times New Roman" panose="02020603050405020304" pitchFamily="18" charset="0"/>
              </a:rPr>
              <a:t>At finde ud af: </a:t>
            </a:r>
            <a:r>
              <a:rPr lang="da-DK" sz="1000" dirty="0">
                <a:latin typeface="Times New Roman" panose="02020603050405020304" pitchFamily="18" charset="0"/>
                <a:cs typeface="Times New Roman" panose="02020603050405020304" pitchFamily="18" charset="0"/>
              </a:rPr>
              <a:t>Metode og </a:t>
            </a:r>
            <a:r>
              <a:rPr lang="da-DK" sz="1000" dirty="0" err="1">
                <a:latin typeface="Times New Roman" panose="02020603050405020304" pitchFamily="18" charset="0"/>
                <a:cs typeface="Times New Roman" panose="02020603050405020304" pitchFamily="18" charset="0"/>
              </a:rPr>
              <a:t>process</a:t>
            </a:r>
            <a:r>
              <a:rPr lang="da-DK" sz="1000" dirty="0">
                <a:latin typeface="Times New Roman" panose="02020603050405020304" pitchFamily="18" charset="0"/>
                <a:cs typeface="Times New Roman" panose="02020603050405020304" pitchFamily="18" charset="0"/>
              </a:rPr>
              <a:t> for at teste adfærdsindsatsen,</a:t>
            </a:r>
          </a:p>
          <a:p>
            <a:pPr marL="0" indent="0">
              <a:buNone/>
            </a:pPr>
            <a:r>
              <a:rPr lang="da-DK" sz="1000" dirty="0">
                <a:latin typeface="Times New Roman" panose="02020603050405020304" pitchFamily="18" charset="0"/>
                <a:cs typeface="Times New Roman" panose="02020603050405020304" pitchFamily="18" charset="0"/>
              </a:rPr>
              <a:t>Eks. identificér nyt problem, beskriv test set-up, </a:t>
            </a:r>
            <a:r>
              <a:rPr lang="da-DK" sz="1000" dirty="0" err="1">
                <a:latin typeface="Times New Roman" panose="02020603050405020304" pitchFamily="18" charset="0"/>
                <a:cs typeface="Times New Roman" panose="02020603050405020304" pitchFamily="18" charset="0"/>
              </a:rPr>
              <a:t>m.v</a:t>
            </a:r>
            <a:endParaRPr lang="da-DK" sz="1000" b="1" dirty="0">
              <a:latin typeface="Times New Roman" panose="02020603050405020304" pitchFamily="18" charset="0"/>
              <a:cs typeface="Times New Roman" panose="02020603050405020304" pitchFamily="18" charset="0"/>
            </a:endParaRPr>
          </a:p>
          <a:p>
            <a:pPr marL="0" indent="0">
              <a:buNone/>
            </a:pPr>
            <a:r>
              <a:rPr lang="da-DK" sz="1000" b="1" u="sng" dirty="0">
                <a:latin typeface="Times New Roman" panose="02020603050405020304" pitchFamily="18" charset="0"/>
                <a:cs typeface="Times New Roman" panose="02020603050405020304" pitchFamily="18" charset="0"/>
              </a:rPr>
              <a:t>5: Implementer adfærdsindsatsen og følg op</a:t>
            </a:r>
          </a:p>
          <a:p>
            <a:pPr marL="0" indent="0">
              <a:buNone/>
            </a:pPr>
            <a:r>
              <a:rPr lang="da-DK" sz="1000" b="1" dirty="0">
                <a:latin typeface="Times New Roman" panose="02020603050405020304" pitchFamily="18" charset="0"/>
                <a:cs typeface="Times New Roman" panose="02020603050405020304" pitchFamily="18" charset="0"/>
              </a:rPr>
              <a:t>-At finde ud af: </a:t>
            </a:r>
            <a:r>
              <a:rPr lang="da-DK" sz="1000" dirty="0">
                <a:latin typeface="Times New Roman" panose="02020603050405020304" pitchFamily="18" charset="0"/>
                <a:cs typeface="Times New Roman" panose="02020603050405020304" pitchFamily="18" charset="0"/>
              </a:rPr>
              <a:t>at implementere adfærdsindsatsen og fastholde den ønskede adfærd </a:t>
            </a:r>
            <a:endParaRPr lang="da-DK" sz="1000" b="1" dirty="0">
              <a:latin typeface="Times New Roman" panose="02020603050405020304" pitchFamily="18" charset="0"/>
              <a:cs typeface="Times New Roman" panose="02020603050405020304" pitchFamily="18" charset="0"/>
            </a:endParaRPr>
          </a:p>
          <a:p>
            <a:pPr marL="0" indent="0">
              <a:buNone/>
            </a:pPr>
            <a:endParaRPr lang="da-DK" sz="800" b="1" dirty="0">
              <a:latin typeface="Lucida Sans"/>
            </a:endParaRPr>
          </a:p>
          <a:p>
            <a:pPr marL="0" indent="0">
              <a:buNone/>
            </a:pPr>
            <a:endParaRPr lang="da-DK" sz="800" b="1" dirty="0">
              <a:latin typeface="Lucida Sans"/>
            </a:endParaRPr>
          </a:p>
        </p:txBody>
      </p:sp>
      <p:sp>
        <p:nvSpPr>
          <p:cNvPr id="4" name="Pladsholder til slidenummer 3">
            <a:extLst>
              <a:ext uri="{FF2B5EF4-FFF2-40B4-BE49-F238E27FC236}">
                <a16:creationId xmlns:a16="http://schemas.microsoft.com/office/drawing/2014/main" id="{27B326D4-D974-B049-B1CF-D29B1FFDC62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99B8F64-9488-4781-89D6-36C6475ADA53}" type="slidenum">
              <a:rPr kumimoji="0" lang="da-DK"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da-DK"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0C57205F-D2C5-966E-87BE-3006323DB023}"/>
              </a:ext>
            </a:extLst>
          </p:cNvPr>
          <p:cNvSpPr txBox="1"/>
          <p:nvPr/>
        </p:nvSpPr>
        <p:spPr>
          <a:xfrm>
            <a:off x="835068" y="6289109"/>
            <a:ext cx="10323533"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sng" strike="noStrike" kern="1200" cap="none" spc="0" normalizeH="0" baseline="0" noProof="0">
                <a:ln>
                  <a:noFill/>
                </a:ln>
                <a:solidFill>
                  <a:prstClr val="black"/>
                </a:solidFill>
                <a:effectLst/>
                <a:uLnTx/>
                <a:uFillTx/>
                <a:latin typeface="Calibri" panose="020F0502020204030204"/>
                <a:ea typeface="+mn-ea"/>
                <a:cs typeface="+mn-cs"/>
                <a:hlinkClick r:id="rId2">
                  <a:extLst>
                    <a:ext uri="{A12FA001-AC4F-418D-AE19-62706E023703}">
                      <ahyp:hlinkClr xmlns:ahyp="http://schemas.microsoft.com/office/drawing/2018/hyperlinkcolor" val="tx"/>
                    </a:ext>
                  </a:extLst>
                </a:hlinkClick>
              </a:rPr>
              <a:t>Referencer</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954F72"/>
                </a:solidFill>
                <a:effectLst/>
                <a:uLnTx/>
                <a:uFillTx/>
                <a:latin typeface="Calibri" panose="020F0502020204030204"/>
                <a:ea typeface="+mn-ea"/>
                <a:cs typeface="+mn-cs"/>
                <a:hlinkClick r:id="rId2">
                  <a:extLst>
                    <a:ext uri="{A12FA001-AC4F-418D-AE19-62706E023703}">
                      <ahyp:hlinkClr xmlns:ahyp="http://schemas.microsoft.com/office/drawing/2018/hyperlinkcolor" val="tx"/>
                    </a:ext>
                  </a:extLst>
                </a:hlinkClick>
              </a:rPr>
              <a:t>Side 6-16, </a:t>
            </a:r>
            <a:r>
              <a:rPr kumimoji="0" lang="en-US" sz="1000" b="0" i="0" u="none" strike="noStrike" kern="1200" cap="none" spc="0" normalizeH="0" baseline="0" noProof="0" err="1">
                <a:ln>
                  <a:noFill/>
                </a:ln>
                <a:solidFill>
                  <a:srgbClr val="954F72"/>
                </a:solidFill>
                <a:effectLst/>
                <a:uLnTx/>
                <a:uFillTx/>
                <a:latin typeface="Calibri" panose="020F0502020204030204"/>
                <a:ea typeface="+mn-ea"/>
                <a:cs typeface="+mn-cs"/>
                <a:hlinkClick r:id="rId2">
                  <a:extLst>
                    <a:ext uri="{A12FA001-AC4F-418D-AE19-62706E023703}">
                      <ahyp:hlinkClr xmlns:ahyp="http://schemas.microsoft.com/office/drawing/2018/hyperlinkcolor" val="tx"/>
                    </a:ext>
                  </a:extLst>
                </a:hlinkClick>
              </a:rPr>
              <a:t>hentet</a:t>
            </a:r>
            <a:r>
              <a:rPr kumimoji="0" lang="en-US" sz="1000" b="0" i="0" u="none" strike="noStrike" kern="1200" cap="none" spc="0" normalizeH="0" baseline="0" noProof="0">
                <a:ln>
                  <a:noFill/>
                </a:ln>
                <a:solidFill>
                  <a:srgbClr val="954F72"/>
                </a:solidFill>
                <a:effectLst/>
                <a:uLnTx/>
                <a:uFillTx/>
                <a:latin typeface="Calibri" panose="020F0502020204030204"/>
                <a:ea typeface="+mn-ea"/>
                <a:cs typeface="+mn-cs"/>
                <a:hlinkClick r:id="rId2">
                  <a:extLst>
                    <a:ext uri="{A12FA001-AC4F-418D-AE19-62706E023703}">
                      <ahyp:hlinkClr xmlns:ahyp="http://schemas.microsoft.com/office/drawing/2018/hyperlinkcolor" val="tx"/>
                    </a:ext>
                  </a:extLst>
                </a:hlinkClick>
              </a:rPr>
              <a:t> d. 11/11/2025: https://samsik.dk/wp-content/uploads/2025/09/metode-til-arbejde-med-adfaerdsindsatser-2021.pdf</a:t>
            </a:r>
            <a:endParaRPr kumimoji="0" lang="en-US" sz="1000" b="0" i="0" u="none" strike="noStrike" kern="1200" cap="none" spc="0" normalizeH="0" baseline="0" noProof="0">
              <a:ln>
                <a:noFill/>
              </a:ln>
              <a:solidFill>
                <a:prstClr val="black"/>
              </a:solidFill>
              <a:effectLst/>
              <a:uLnTx/>
              <a:uFillTx/>
              <a:latin typeface="Calibri" panose="020F0502020204030204"/>
              <a:ea typeface="Calibri"/>
              <a:cs typeface="Calibri"/>
            </a:endParaRPr>
          </a:p>
        </p:txBody>
      </p:sp>
      <p:pic>
        <p:nvPicPr>
          <p:cNvPr id="7" name="Picture 6" descr="A blue circle with white text&#10;&#10;AI-generated content may be incorrect.">
            <a:extLst>
              <a:ext uri="{FF2B5EF4-FFF2-40B4-BE49-F238E27FC236}">
                <a16:creationId xmlns:a16="http://schemas.microsoft.com/office/drawing/2014/main" id="{5F120C8D-1E31-B88C-125F-E928BD045C17}"/>
              </a:ext>
            </a:extLst>
          </p:cNvPr>
          <p:cNvPicPr>
            <a:picLocks noChangeAspect="1"/>
          </p:cNvPicPr>
          <p:nvPr/>
        </p:nvPicPr>
        <p:blipFill>
          <a:blip r:embed="rId3">
            <a:duotone>
              <a:prstClr val="black"/>
              <a:schemeClr val="accent5">
                <a:tint val="45000"/>
                <a:satMod val="400000"/>
              </a:schemeClr>
            </a:duotone>
          </a:blip>
          <a:stretch>
            <a:fillRect/>
          </a:stretch>
        </p:blipFill>
        <p:spPr>
          <a:xfrm>
            <a:off x="5889699" y="1493228"/>
            <a:ext cx="5749925" cy="1144222"/>
          </a:xfrm>
          <a:prstGeom prst="rect">
            <a:avLst/>
          </a:prstGeom>
        </p:spPr>
      </p:pic>
      <p:pic>
        <p:nvPicPr>
          <p:cNvPr id="11" name="Picture 10">
            <a:extLst>
              <a:ext uri="{FF2B5EF4-FFF2-40B4-BE49-F238E27FC236}">
                <a16:creationId xmlns:a16="http://schemas.microsoft.com/office/drawing/2014/main" id="{FF5F519C-4572-35A8-52CA-6D1E4BF2CA83}"/>
              </a:ext>
            </a:extLst>
          </p:cNvPr>
          <p:cNvPicPr>
            <a:picLocks noChangeAspect="1"/>
          </p:cNvPicPr>
          <p:nvPr/>
        </p:nvPicPr>
        <p:blipFill>
          <a:blip r:embed="rId4">
            <a:duotone>
              <a:prstClr val="black"/>
              <a:schemeClr val="accent5">
                <a:tint val="45000"/>
                <a:satMod val="400000"/>
              </a:schemeClr>
            </a:duotone>
          </a:blip>
          <a:stretch>
            <a:fillRect/>
          </a:stretch>
        </p:blipFill>
        <p:spPr>
          <a:xfrm>
            <a:off x="5889699" y="2753467"/>
            <a:ext cx="3489251" cy="2488020"/>
          </a:xfrm>
          <a:prstGeom prst="rect">
            <a:avLst/>
          </a:prstGeom>
          <a:solidFill>
            <a:srgbClr val="00B0F0"/>
          </a:solidFill>
        </p:spPr>
      </p:pic>
      <p:pic>
        <p:nvPicPr>
          <p:cNvPr id="13" name="Picture 12">
            <a:extLst>
              <a:ext uri="{FF2B5EF4-FFF2-40B4-BE49-F238E27FC236}">
                <a16:creationId xmlns:a16="http://schemas.microsoft.com/office/drawing/2014/main" id="{AD64911D-C40B-12EE-4A70-D457167F7E83}"/>
              </a:ext>
            </a:extLst>
          </p:cNvPr>
          <p:cNvPicPr>
            <a:picLocks noChangeAspect="1"/>
          </p:cNvPicPr>
          <p:nvPr/>
        </p:nvPicPr>
        <p:blipFill>
          <a:blip r:embed="rId5">
            <a:duotone>
              <a:prstClr val="black"/>
              <a:schemeClr val="accent5">
                <a:tint val="45000"/>
                <a:satMod val="400000"/>
              </a:schemeClr>
            </a:duotone>
          </a:blip>
          <a:stretch>
            <a:fillRect/>
          </a:stretch>
        </p:blipFill>
        <p:spPr>
          <a:xfrm>
            <a:off x="5889699" y="5308728"/>
            <a:ext cx="3359039" cy="1144221"/>
          </a:xfrm>
          <a:prstGeom prst="rect">
            <a:avLst/>
          </a:prstGeom>
        </p:spPr>
      </p:pic>
    </p:spTree>
    <p:extLst>
      <p:ext uri="{BB962C8B-B14F-4D97-AF65-F5344CB8AC3E}">
        <p14:creationId xmlns:p14="http://schemas.microsoft.com/office/powerpoint/2010/main" val="142661278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CFDDB80-DEFC-11E8-1AFA-D21F2940A050}"/>
              </a:ext>
            </a:extLst>
          </p:cNvPr>
          <p:cNvSpPr>
            <a:spLocks noGrp="1"/>
          </p:cNvSpPr>
          <p:nvPr>
            <p:ph type="title"/>
          </p:nvPr>
        </p:nvSpPr>
        <p:spPr/>
        <p:txBody>
          <a:bodyPr>
            <a:normAutofit/>
          </a:bodyPr>
          <a:lstStyle/>
          <a:p>
            <a:r>
              <a:rPr lang="da-DK" sz="3200"/>
              <a:t>Hvordan kan virksomheden håndtere angreb af denne type?</a:t>
            </a:r>
          </a:p>
        </p:txBody>
      </p:sp>
      <p:sp>
        <p:nvSpPr>
          <p:cNvPr id="3" name="Pladsholder til indhold 2">
            <a:extLst>
              <a:ext uri="{FF2B5EF4-FFF2-40B4-BE49-F238E27FC236}">
                <a16:creationId xmlns:a16="http://schemas.microsoft.com/office/drawing/2014/main" id="{9742A276-8064-3B36-91C0-68140CD21112}"/>
              </a:ext>
            </a:extLst>
          </p:cNvPr>
          <p:cNvSpPr>
            <a:spLocks noGrp="1"/>
          </p:cNvSpPr>
          <p:nvPr>
            <p:ph idx="1"/>
          </p:nvPr>
        </p:nvSpPr>
        <p:spPr/>
        <p:txBody>
          <a:bodyPr vert="horz" lIns="91440" tIns="45720" rIns="91440" bIns="45720" rtlCol="0" anchor="t">
            <a:normAutofit/>
          </a:bodyPr>
          <a:lstStyle/>
          <a:p>
            <a:pPr marL="227965" indent="-227965"/>
            <a:r>
              <a:rPr lang="da-DK" sz="1400" b="1" dirty="0">
                <a:latin typeface="Times New Roman" panose="02020603050405020304" pitchFamily="18" charset="0"/>
                <a:cs typeface="Times New Roman" panose="02020603050405020304" pitchFamily="18" charset="0"/>
              </a:rPr>
              <a:t>Hvad kan/skal virksomheden gøre, når den er ramt af denne type?</a:t>
            </a:r>
          </a:p>
          <a:p>
            <a:pPr marL="0" indent="0">
              <a:buNone/>
            </a:pPr>
            <a:endParaRPr lang="da-DK" sz="1400" b="1" dirty="0">
              <a:latin typeface="Times New Roman" panose="02020603050405020304" pitchFamily="18" charset="0"/>
              <a:cs typeface="Times New Roman" panose="02020603050405020304" pitchFamily="18" charset="0"/>
            </a:endParaRPr>
          </a:p>
          <a:p>
            <a:pPr marL="227965" indent="-227965"/>
            <a:r>
              <a:rPr lang="da-DK" sz="1200" dirty="0">
                <a:latin typeface="Times New Roman" panose="02020603050405020304" pitchFamily="18" charset="0"/>
                <a:cs typeface="Times New Roman" panose="02020603050405020304" pitchFamily="18" charset="0"/>
              </a:rPr>
              <a:t>Efter angreb gentages de ønskede forebyggende tiltag igen.</a:t>
            </a:r>
            <a:endParaRPr lang="da-DK" sz="1800" dirty="0">
              <a:latin typeface="Times New Roman" panose="02020603050405020304" pitchFamily="18" charset="0"/>
              <a:cs typeface="Times New Roman" panose="02020603050405020304" pitchFamily="18" charset="0"/>
            </a:endParaRPr>
          </a:p>
          <a:p>
            <a:pPr marL="227965" indent="-227965"/>
            <a:r>
              <a:rPr lang="da-DK" sz="1200" dirty="0">
                <a:latin typeface="Times New Roman" panose="02020603050405020304" pitchFamily="18" charset="0"/>
                <a:cs typeface="Times New Roman" panose="02020603050405020304" pitchFamily="18" charset="0"/>
              </a:rPr>
              <a:t>Det fungerer cirkulært. </a:t>
            </a:r>
            <a:endParaRPr lang="da-DK" sz="1800" dirty="0">
              <a:latin typeface="Times New Roman" panose="02020603050405020304" pitchFamily="18" charset="0"/>
              <a:cs typeface="Times New Roman" panose="02020603050405020304" pitchFamily="18" charset="0"/>
            </a:endParaRPr>
          </a:p>
          <a:p>
            <a:pPr marL="227965" indent="-227965"/>
            <a:r>
              <a:rPr lang="da-DK" sz="1200" dirty="0">
                <a:latin typeface="Times New Roman" panose="02020603050405020304" pitchFamily="18" charset="0"/>
                <a:cs typeface="Times New Roman" panose="02020603050405020304" pitchFamily="18" charset="0"/>
              </a:rPr>
              <a:t>Kontinuerlig PDCA. </a:t>
            </a:r>
            <a:endParaRPr lang="da-DK" sz="1800" dirty="0">
              <a:latin typeface="Times New Roman" panose="02020603050405020304" pitchFamily="18" charset="0"/>
              <a:cs typeface="Times New Roman" panose="02020603050405020304" pitchFamily="18" charset="0"/>
            </a:endParaRPr>
          </a:p>
          <a:p>
            <a:pPr marL="227965" indent="-227965"/>
            <a:r>
              <a:rPr lang="da-DK" sz="1200" dirty="0">
                <a:latin typeface="Times New Roman" panose="02020603050405020304" pitchFamily="18" charset="0"/>
                <a:cs typeface="Times New Roman" panose="02020603050405020304" pitchFamily="18" charset="0"/>
              </a:rPr>
              <a:t>Have styr på </a:t>
            </a:r>
            <a:r>
              <a:rPr lang="da-DK" sz="1200" dirty="0" err="1">
                <a:latin typeface="Times New Roman" panose="02020603050405020304" pitchFamily="18" charset="0"/>
                <a:cs typeface="Times New Roman" panose="02020603050405020304" pitchFamily="18" charset="0"/>
              </a:rPr>
              <a:t>least</a:t>
            </a:r>
            <a:r>
              <a:rPr lang="da-DK" sz="1200" dirty="0">
                <a:latin typeface="Times New Roman" panose="02020603050405020304" pitchFamily="18" charset="0"/>
                <a:cs typeface="Times New Roman" panose="02020603050405020304" pitchFamily="18" charset="0"/>
              </a:rPr>
              <a:t> </a:t>
            </a:r>
            <a:r>
              <a:rPr lang="da-DK" sz="1200" dirty="0" err="1">
                <a:latin typeface="Times New Roman" panose="02020603050405020304" pitchFamily="18" charset="0"/>
                <a:cs typeface="Times New Roman" panose="02020603050405020304" pitchFamily="18" charset="0"/>
              </a:rPr>
              <a:t>privilege</a:t>
            </a:r>
            <a:r>
              <a:rPr lang="da-DK" sz="1200" dirty="0">
                <a:latin typeface="Times New Roman" panose="02020603050405020304" pitchFamily="18" charset="0"/>
                <a:cs typeface="Times New Roman" panose="02020603050405020304" pitchFamily="18" charset="0"/>
              </a:rPr>
              <a:t>. </a:t>
            </a:r>
          </a:p>
        </p:txBody>
      </p:sp>
      <p:sp>
        <p:nvSpPr>
          <p:cNvPr id="4" name="Pladsholder til slidenummer 3">
            <a:extLst>
              <a:ext uri="{FF2B5EF4-FFF2-40B4-BE49-F238E27FC236}">
                <a16:creationId xmlns:a16="http://schemas.microsoft.com/office/drawing/2014/main" id="{5119C3F5-12B2-E083-9984-307EBB3A8AC3}"/>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99B8F64-9488-4781-89D6-36C6475ADA53}" type="slidenum">
              <a:rPr kumimoji="0" lang="da-DK"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da-DK"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8502201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329233-771C-4633-8E38-8EDF651C7D9E}"/>
              </a:ext>
            </a:extLst>
          </p:cNvPr>
          <p:cNvSpPr>
            <a:spLocks noGrp="1"/>
          </p:cNvSpPr>
          <p:nvPr>
            <p:ph type="title"/>
          </p:nvPr>
        </p:nvSpPr>
        <p:spPr/>
        <p:txBody>
          <a:bodyPr/>
          <a:lstStyle/>
          <a:p>
            <a:endParaRPr lang="da-DK"/>
          </a:p>
        </p:txBody>
      </p:sp>
      <p:sp>
        <p:nvSpPr>
          <p:cNvPr id="8" name="Slide Number Placeholder 7">
            <a:extLst>
              <a:ext uri="{FF2B5EF4-FFF2-40B4-BE49-F238E27FC236}">
                <a16:creationId xmlns:a16="http://schemas.microsoft.com/office/drawing/2014/main" id="{8F62574D-FCBA-40F2-0B12-27B5E18E2E72}"/>
              </a:ext>
            </a:extLst>
          </p:cNvPr>
          <p:cNvSpPr>
            <a:spLocks noGrp="1"/>
          </p:cNvSpPr>
          <p:nvPr>
            <p:ph type="sldNum" sz="quarter" idx="12"/>
          </p:nvPr>
        </p:nvSpPr>
        <p:spPr/>
        <p:txBody>
          <a:bodyPr/>
          <a:lstStyle/>
          <a:p>
            <a:pPr defTabSz="586496"/>
            <a:fld id="{E99B8F64-9488-4781-89D6-36C6475ADA53}" type="slidenum">
              <a:rPr lang="da-DK">
                <a:solidFill>
                  <a:prstClr val="black">
                    <a:tint val="75000"/>
                  </a:prstClr>
                </a:solidFill>
                <a:latin typeface="Calibri" panose="020F0502020204030204"/>
              </a:rPr>
              <a:pPr defTabSz="586496"/>
              <a:t>26</a:t>
            </a:fld>
            <a:endParaRPr lang="da-DK">
              <a:solidFill>
                <a:prstClr val="black">
                  <a:tint val="75000"/>
                </a:prstClr>
              </a:solidFill>
              <a:latin typeface="Calibri" panose="020F0502020204030204"/>
            </a:endParaRPr>
          </a:p>
        </p:txBody>
      </p:sp>
      <p:pic>
        <p:nvPicPr>
          <p:cNvPr id="4" name="Billede 3">
            <a:extLst>
              <a:ext uri="{FF2B5EF4-FFF2-40B4-BE49-F238E27FC236}">
                <a16:creationId xmlns:a16="http://schemas.microsoft.com/office/drawing/2014/main" id="{9BB789D0-CC45-6B52-4676-DD7505C747BD}"/>
              </a:ext>
            </a:extLst>
          </p:cNvPr>
          <p:cNvPicPr>
            <a:picLocks noChangeAspect="1"/>
          </p:cNvPicPr>
          <p:nvPr/>
        </p:nvPicPr>
        <p:blipFill>
          <a:blip r:embed="rId2"/>
          <a:stretch>
            <a:fillRect/>
          </a:stretch>
        </p:blipFill>
        <p:spPr>
          <a:xfrm>
            <a:off x="1" y="0"/>
            <a:ext cx="12191999" cy="6858000"/>
          </a:xfrm>
          <a:prstGeom prst="rect">
            <a:avLst/>
          </a:prstGeom>
        </p:spPr>
      </p:pic>
      <p:sp>
        <p:nvSpPr>
          <p:cNvPr id="5" name="Tekstfelt 4">
            <a:extLst>
              <a:ext uri="{FF2B5EF4-FFF2-40B4-BE49-F238E27FC236}">
                <a16:creationId xmlns:a16="http://schemas.microsoft.com/office/drawing/2014/main" id="{7398738C-DB9B-2613-5116-BA5BA90B5BB5}"/>
              </a:ext>
            </a:extLst>
          </p:cNvPr>
          <p:cNvSpPr txBox="1"/>
          <p:nvPr/>
        </p:nvSpPr>
        <p:spPr>
          <a:xfrm>
            <a:off x="635000" y="2055815"/>
            <a:ext cx="5181600" cy="707886"/>
          </a:xfrm>
          <a:prstGeom prst="rect">
            <a:avLst/>
          </a:prstGeom>
          <a:noFill/>
        </p:spPr>
        <p:txBody>
          <a:bodyPr wrap="square" rtlCol="0">
            <a:spAutoFit/>
          </a:bodyPr>
          <a:lstStyle/>
          <a:p>
            <a:r>
              <a:rPr lang="da-DK" sz="2000">
                <a:solidFill>
                  <a:schemeClr val="bg1"/>
                </a:solidFill>
              </a:rPr>
              <a:t>Mobilsikkerhed	</a:t>
            </a:r>
          </a:p>
          <a:p>
            <a:r>
              <a:rPr lang="da-DK" sz="2000">
                <a:solidFill>
                  <a:schemeClr val="bg1"/>
                </a:solidFill>
              </a:rPr>
              <a:t>Mads, Daniel x2, Kasper </a:t>
            </a:r>
          </a:p>
        </p:txBody>
      </p:sp>
    </p:spTree>
    <p:extLst>
      <p:ext uri="{BB962C8B-B14F-4D97-AF65-F5344CB8AC3E}">
        <p14:creationId xmlns:p14="http://schemas.microsoft.com/office/powerpoint/2010/main" val="156476544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CD7D8F3-EBB6-CB18-A9B7-555612B0716B}"/>
              </a:ext>
            </a:extLst>
          </p:cNvPr>
          <p:cNvSpPr>
            <a:spLocks noGrp="1"/>
          </p:cNvSpPr>
          <p:nvPr>
            <p:ph type="title"/>
          </p:nvPr>
        </p:nvSpPr>
        <p:spPr/>
        <p:txBody>
          <a:bodyPr>
            <a:normAutofit/>
          </a:bodyPr>
          <a:lstStyle/>
          <a:p>
            <a:r>
              <a:rPr lang="da-DK" sz="3200">
                <a:latin typeface="Lucida Sans"/>
              </a:rPr>
              <a:t>Beskrivelse af ”Mobil Sikkerhed”</a:t>
            </a:r>
          </a:p>
        </p:txBody>
      </p:sp>
      <p:sp>
        <p:nvSpPr>
          <p:cNvPr id="3" name="Pladsholder til indhold 2">
            <a:extLst>
              <a:ext uri="{FF2B5EF4-FFF2-40B4-BE49-F238E27FC236}">
                <a16:creationId xmlns:a16="http://schemas.microsoft.com/office/drawing/2014/main" id="{C2EBA992-609F-575E-0B4C-38F7FEC8E6DB}"/>
              </a:ext>
            </a:extLst>
          </p:cNvPr>
          <p:cNvSpPr>
            <a:spLocks noGrp="1"/>
          </p:cNvSpPr>
          <p:nvPr>
            <p:ph idx="1"/>
          </p:nvPr>
        </p:nvSpPr>
        <p:spPr/>
        <p:txBody>
          <a:bodyPr vert="horz" lIns="91440" tIns="45720" rIns="91440" bIns="45720" rtlCol="0" anchor="t">
            <a:normAutofit/>
          </a:bodyPr>
          <a:lstStyle/>
          <a:p>
            <a:pPr marL="227965" indent="-227965"/>
            <a:r>
              <a:rPr lang="da-DK" sz="1800">
                <a:latin typeface="Lucida Sans"/>
              </a:rPr>
              <a:t>Hvad sker der typisk i forbindelse med denne angrebsform? (hvordan sker det/indikatorer)</a:t>
            </a:r>
            <a:endParaRPr lang="da-DK">
              <a:latin typeface="Lucida Sans"/>
            </a:endParaRPr>
          </a:p>
          <a:p>
            <a:pPr marL="685165" lvl="1" indent="-227965">
              <a:buFont typeface="Courier New" panose="020B0604020202020204" pitchFamily="34" charset="0"/>
              <a:buChar char="o"/>
            </a:pPr>
            <a:r>
              <a:rPr lang="da-DK" sz="1400" err="1">
                <a:latin typeface="Lucida Sans"/>
              </a:rPr>
              <a:t>Trojans</a:t>
            </a:r>
            <a:r>
              <a:rPr lang="da-DK" sz="1400">
                <a:latin typeface="Lucida Sans"/>
              </a:rPr>
              <a:t>, Spyware(f.eks. Keylogger eller optage lyd), Ransomware, SMS phishing, </a:t>
            </a:r>
            <a:r>
              <a:rPr lang="da-DK" sz="1400" err="1">
                <a:latin typeface="Lucida Sans"/>
              </a:rPr>
              <a:t>Vishing</a:t>
            </a:r>
            <a:r>
              <a:rPr lang="da-DK" sz="1400">
                <a:latin typeface="Lucida Sans"/>
              </a:rPr>
              <a:t>, </a:t>
            </a:r>
            <a:r>
              <a:rPr lang="da-DK" sz="1400" err="1">
                <a:latin typeface="Lucida Sans"/>
              </a:rPr>
              <a:t>Baiting</a:t>
            </a:r>
            <a:endParaRPr lang="da-DK" sz="1400">
              <a:latin typeface="Lucida Sans"/>
            </a:endParaRPr>
          </a:p>
          <a:p>
            <a:pPr marL="227965" indent="-227965"/>
            <a:r>
              <a:rPr lang="da-DK" sz="1800">
                <a:latin typeface="Lucida Sans"/>
              </a:rPr>
              <a:t>Hvordan kan det påvirke virksomheden?</a:t>
            </a:r>
          </a:p>
          <a:p>
            <a:pPr marL="685165" lvl="1" indent="-227965">
              <a:buFont typeface="Courier New" panose="020B0604020202020204" pitchFamily="34" charset="0"/>
              <a:buChar char="o"/>
            </a:pPr>
            <a:r>
              <a:rPr lang="da-DK" sz="1400">
                <a:latin typeface="Lucida Sans"/>
              </a:rPr>
              <a:t>Rettighedsangreb, svindel, Operationelt tabt, Datalæk</a:t>
            </a:r>
          </a:p>
          <a:p>
            <a:pPr marL="685165" lvl="1" indent="-227965">
              <a:buFont typeface="Courier New" panose="020B0604020202020204" pitchFamily="34" charset="0"/>
              <a:buChar char="o"/>
            </a:pPr>
            <a:r>
              <a:rPr lang="da-DK" sz="1400">
                <a:latin typeface="Lucida Sans"/>
              </a:rPr>
              <a:t>Omdømme tab, GDPR bøder</a:t>
            </a:r>
          </a:p>
          <a:p>
            <a:pPr marL="227965" indent="-227965"/>
            <a:r>
              <a:rPr lang="da-DK" sz="1800">
                <a:latin typeface="Lucida Sans"/>
              </a:rPr>
              <a:t>Hvad skal man være opmærksom på? </a:t>
            </a:r>
          </a:p>
          <a:p>
            <a:pPr marL="685165" lvl="1" indent="-227965">
              <a:buFont typeface="Courier New" panose="020B0604020202020204" pitchFamily="34" charset="0"/>
              <a:buChar char="o"/>
            </a:pPr>
            <a:r>
              <a:rPr lang="da-DK" sz="1400">
                <a:latin typeface="Lucida Sans"/>
              </a:rPr>
              <a:t>Ukendte apps, Ydeevne, Adgang ændret, Loginforsøg, Dataforbrug</a:t>
            </a:r>
          </a:p>
          <a:p>
            <a:pPr marL="685165" lvl="1" indent="-227965">
              <a:buFont typeface="Courier New" panose="020B0604020202020204" pitchFamily="34" charset="0"/>
              <a:buChar char="o"/>
            </a:pPr>
            <a:r>
              <a:rPr lang="da-DK" sz="1400">
                <a:latin typeface="Lucida Sans"/>
              </a:rPr>
              <a:t>Privat og arbejdsrelateret brug på samme enhed</a:t>
            </a:r>
          </a:p>
          <a:p>
            <a:pPr marL="685165" lvl="1" indent="-227965">
              <a:buFont typeface="Courier New" panose="020B0604020202020204" pitchFamily="34" charset="0"/>
              <a:buChar char="o"/>
            </a:pPr>
            <a:r>
              <a:rPr lang="da-DK" sz="1400">
                <a:latin typeface="Lucida Sans"/>
              </a:rPr>
              <a:t>Brug af åbne </a:t>
            </a:r>
            <a:r>
              <a:rPr lang="da-DK" sz="1400" err="1">
                <a:latin typeface="Lucida Sans"/>
              </a:rPr>
              <a:t>wifi</a:t>
            </a:r>
            <a:endParaRPr lang="da-DK" sz="1400"/>
          </a:p>
          <a:p>
            <a:pPr marL="227965" indent="-227965"/>
            <a:endParaRPr lang="da-DK"/>
          </a:p>
          <a:p>
            <a:pPr marL="227965" indent="-227965"/>
            <a:endParaRPr lang="da-DK"/>
          </a:p>
        </p:txBody>
      </p:sp>
      <p:sp>
        <p:nvSpPr>
          <p:cNvPr id="4" name="Pladsholder til slidenummer 3">
            <a:extLst>
              <a:ext uri="{FF2B5EF4-FFF2-40B4-BE49-F238E27FC236}">
                <a16:creationId xmlns:a16="http://schemas.microsoft.com/office/drawing/2014/main" id="{FF3195E7-E128-250C-04F7-04EABF8AA6A4}"/>
              </a:ext>
            </a:extLst>
          </p:cNvPr>
          <p:cNvSpPr>
            <a:spLocks noGrp="1"/>
          </p:cNvSpPr>
          <p:nvPr>
            <p:ph type="sldNum" sz="quarter" idx="12"/>
          </p:nvPr>
        </p:nvSpPr>
        <p:spPr/>
        <p:txBody>
          <a:bodyPr/>
          <a:lstStyle/>
          <a:p>
            <a:fld id="{E99B8F64-9488-4781-89D6-36C6475ADA53}" type="slidenum">
              <a:rPr lang="da-DK" smtClean="0"/>
              <a:t>27</a:t>
            </a:fld>
            <a:endParaRPr lang="da-DK"/>
          </a:p>
        </p:txBody>
      </p:sp>
    </p:spTree>
    <p:extLst>
      <p:ext uri="{BB962C8B-B14F-4D97-AF65-F5344CB8AC3E}">
        <p14:creationId xmlns:p14="http://schemas.microsoft.com/office/powerpoint/2010/main" val="351483489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CA14247-E51B-9A65-1C84-634C1C479792}"/>
              </a:ext>
            </a:extLst>
          </p:cNvPr>
          <p:cNvSpPr>
            <a:spLocks noGrp="1"/>
          </p:cNvSpPr>
          <p:nvPr>
            <p:ph type="title"/>
          </p:nvPr>
        </p:nvSpPr>
        <p:spPr/>
        <p:txBody>
          <a:bodyPr>
            <a:normAutofit/>
          </a:bodyPr>
          <a:lstStyle/>
          <a:p>
            <a:r>
              <a:rPr lang="da-DK" sz="3200"/>
              <a:t>Hvad er forbyggende tiltag til denne type angreb?</a:t>
            </a:r>
          </a:p>
        </p:txBody>
      </p:sp>
      <p:sp>
        <p:nvSpPr>
          <p:cNvPr id="3" name="Pladsholder til indhold 2">
            <a:extLst>
              <a:ext uri="{FF2B5EF4-FFF2-40B4-BE49-F238E27FC236}">
                <a16:creationId xmlns:a16="http://schemas.microsoft.com/office/drawing/2014/main" id="{89BC33F9-7E81-0317-5173-12336505F1BE}"/>
              </a:ext>
            </a:extLst>
          </p:cNvPr>
          <p:cNvSpPr>
            <a:spLocks noGrp="1"/>
          </p:cNvSpPr>
          <p:nvPr>
            <p:ph idx="1"/>
          </p:nvPr>
        </p:nvSpPr>
        <p:spPr/>
        <p:txBody>
          <a:bodyPr vert="horz" lIns="91440" tIns="45720" rIns="91440" bIns="45720" rtlCol="0" anchor="t">
            <a:normAutofit/>
          </a:bodyPr>
          <a:lstStyle/>
          <a:p>
            <a:pPr marL="285750" indent="-285750"/>
            <a:r>
              <a:rPr lang="da-DK" sz="1800">
                <a:latin typeface="Lucida Sans"/>
              </a:rPr>
              <a:t>Det følger af kravene, at operativsystem (OS) og applikationer på enheden skal holdes sikkerhedsopdateret, og at operativsystemet skal være under aktiv support.</a:t>
            </a:r>
          </a:p>
          <a:p>
            <a:pPr marL="285750" indent="-285750"/>
            <a:r>
              <a:rPr lang="da-DK" sz="1800">
                <a:latin typeface="Lucida Sans"/>
              </a:rPr>
              <a:t>Indfør politik for mobile enheder – </a:t>
            </a:r>
            <a:r>
              <a:rPr lang="da-DK" sz="1800" err="1">
                <a:latin typeface="Lucida Sans"/>
              </a:rPr>
              <a:t>adskildte</a:t>
            </a:r>
            <a:r>
              <a:rPr lang="da-DK" sz="1800">
                <a:latin typeface="Lucida Sans"/>
              </a:rPr>
              <a:t> enheder </a:t>
            </a:r>
          </a:p>
          <a:p>
            <a:pPr marL="285750" indent="-285750"/>
            <a:r>
              <a:rPr lang="da-DK" sz="1800"/>
              <a:t>MFA til al adgang relateret til virksomhedens data</a:t>
            </a:r>
          </a:p>
          <a:p>
            <a:pPr marL="285750" indent="-285750"/>
            <a:r>
              <a:rPr lang="da-DK" sz="1800"/>
              <a:t>Kun godkendte apps</a:t>
            </a:r>
          </a:p>
          <a:p>
            <a:pPr marL="285750" indent="-285750"/>
            <a:r>
              <a:rPr lang="da-DK" sz="1800"/>
              <a:t>Ingen unødvendige funktioner – Bluetooth, lokaltjenester, åbne </a:t>
            </a:r>
            <a:r>
              <a:rPr lang="da-DK" sz="1800" err="1"/>
              <a:t>wifi</a:t>
            </a:r>
            <a:r>
              <a:rPr lang="da-DK" sz="1800"/>
              <a:t>, automatisk cloud</a:t>
            </a:r>
          </a:p>
          <a:p>
            <a:pPr marL="285750" indent="-285750"/>
            <a:r>
              <a:rPr lang="da-DK" sz="1800"/>
              <a:t>Sikker </a:t>
            </a:r>
            <a:r>
              <a:rPr lang="da-DK" sz="1800" err="1"/>
              <a:t>offboarding</a:t>
            </a:r>
            <a:r>
              <a:rPr lang="da-DK" sz="1800"/>
              <a:t> ved fratrædelse  </a:t>
            </a:r>
          </a:p>
          <a:p>
            <a:pPr marL="227965" indent="-227965"/>
            <a:r>
              <a:rPr lang="da-DK" sz="1000" i="1">
                <a:latin typeface="Lucida Sans"/>
              </a:rPr>
              <a:t>Aktiv support betyder, at kendte sårbarheder adresseres/lukkes gennem frigivelse af sikkerhedsopdateringer.</a:t>
            </a:r>
          </a:p>
          <a:p>
            <a:pPr marL="227965" indent="-227965"/>
            <a:endParaRPr lang="da-DK" sz="1800"/>
          </a:p>
          <a:p>
            <a:pPr marL="227965" indent="-227965"/>
            <a:endParaRPr lang="da-DK" sz="1800"/>
          </a:p>
        </p:txBody>
      </p:sp>
      <p:sp>
        <p:nvSpPr>
          <p:cNvPr id="4" name="Pladsholder til slidenummer 3">
            <a:extLst>
              <a:ext uri="{FF2B5EF4-FFF2-40B4-BE49-F238E27FC236}">
                <a16:creationId xmlns:a16="http://schemas.microsoft.com/office/drawing/2014/main" id="{27B326D4-D974-B049-B1CF-D29B1FFDC622}"/>
              </a:ext>
            </a:extLst>
          </p:cNvPr>
          <p:cNvSpPr>
            <a:spLocks noGrp="1"/>
          </p:cNvSpPr>
          <p:nvPr>
            <p:ph type="sldNum" sz="quarter" idx="12"/>
          </p:nvPr>
        </p:nvSpPr>
        <p:spPr/>
        <p:txBody>
          <a:bodyPr/>
          <a:lstStyle/>
          <a:p>
            <a:fld id="{E99B8F64-9488-4781-89D6-36C6475ADA53}" type="slidenum">
              <a:rPr lang="da-DK" smtClean="0"/>
              <a:t>28</a:t>
            </a:fld>
            <a:endParaRPr lang="da-DK"/>
          </a:p>
        </p:txBody>
      </p:sp>
    </p:spTree>
    <p:extLst>
      <p:ext uri="{BB962C8B-B14F-4D97-AF65-F5344CB8AC3E}">
        <p14:creationId xmlns:p14="http://schemas.microsoft.com/office/powerpoint/2010/main" val="204805351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CFDDB80-DEFC-11E8-1AFA-D21F2940A050}"/>
              </a:ext>
            </a:extLst>
          </p:cNvPr>
          <p:cNvSpPr>
            <a:spLocks noGrp="1"/>
          </p:cNvSpPr>
          <p:nvPr>
            <p:ph type="title"/>
          </p:nvPr>
        </p:nvSpPr>
        <p:spPr/>
        <p:txBody>
          <a:bodyPr>
            <a:normAutofit/>
          </a:bodyPr>
          <a:lstStyle/>
          <a:p>
            <a:r>
              <a:rPr lang="da-DK" sz="3200"/>
              <a:t>Hvordan kan virksomheden håndtere angreb af denne type?</a:t>
            </a:r>
          </a:p>
        </p:txBody>
      </p:sp>
      <p:sp>
        <p:nvSpPr>
          <p:cNvPr id="3" name="Pladsholder til indhold 2">
            <a:extLst>
              <a:ext uri="{FF2B5EF4-FFF2-40B4-BE49-F238E27FC236}">
                <a16:creationId xmlns:a16="http://schemas.microsoft.com/office/drawing/2014/main" id="{9742A276-8064-3B36-91C0-68140CD21112}"/>
              </a:ext>
            </a:extLst>
          </p:cNvPr>
          <p:cNvSpPr>
            <a:spLocks noGrp="1"/>
          </p:cNvSpPr>
          <p:nvPr>
            <p:ph idx="1"/>
          </p:nvPr>
        </p:nvSpPr>
        <p:spPr/>
        <p:txBody>
          <a:bodyPr vert="horz" lIns="91440" tIns="45720" rIns="91440" bIns="45720" rtlCol="0" anchor="t">
            <a:normAutofit lnSpcReduction="10000"/>
          </a:bodyPr>
          <a:lstStyle/>
          <a:p>
            <a:pPr marL="227965" indent="-227965"/>
            <a:r>
              <a:rPr lang="da-DK" sz="1800"/>
              <a:t>Hvad kan/skal virksomheden gøre, når den er ramt af denne type?</a:t>
            </a:r>
          </a:p>
          <a:p>
            <a:pPr marL="685139" lvl="1" indent="-227965"/>
            <a:r>
              <a:rPr lang="da-DK" sz="1400"/>
              <a:t>Isoler enheden		- Enheden skal af netværk og systemer</a:t>
            </a:r>
          </a:p>
          <a:p>
            <a:pPr marL="685139" lvl="1" indent="-227965"/>
            <a:r>
              <a:rPr lang="da-DK" sz="1400"/>
              <a:t>Analyser hændelsen		- Hvilke data / apps blev kompromitteret </a:t>
            </a:r>
          </a:p>
          <a:p>
            <a:pPr marL="685139" lvl="1" indent="-227965"/>
            <a:r>
              <a:rPr lang="da-DK" sz="1400"/>
              <a:t>Gendan eller udskift		- Skal ske efter en fuld sletning af enheden</a:t>
            </a:r>
          </a:p>
          <a:p>
            <a:pPr marL="685139" lvl="1" indent="-227965"/>
            <a:r>
              <a:rPr lang="da-DK" sz="1400"/>
              <a:t>Skift ALLE adgangskode		- Aktiver MFA og gennemgå det der er blevet berørt</a:t>
            </a:r>
          </a:p>
          <a:p>
            <a:pPr marL="685139" lvl="1" indent="-227965"/>
            <a:r>
              <a:rPr lang="da-DK" sz="1400"/>
              <a:t>Overvågning af netværket	- For at se de uautoriserede forbindelser fra enheden</a:t>
            </a:r>
          </a:p>
          <a:p>
            <a:pPr marL="685139" lvl="1" indent="-227965"/>
            <a:r>
              <a:rPr lang="da-DK" sz="1400"/>
              <a:t>Dokumenter hændelse		- Så politiker kan opdateres og der kan laves MDM-indstillinger*</a:t>
            </a:r>
          </a:p>
          <a:p>
            <a:pPr marL="685139" lvl="1" indent="-227965"/>
            <a:r>
              <a:rPr lang="da-DK" sz="1400"/>
              <a:t>Rapporter 			- Data-bruddet skal rapporteres hvis personoplysninger er berørt (GDPR)</a:t>
            </a:r>
            <a:endParaRPr lang="da-DK" sz="1800">
              <a:latin typeface="Lucida Sans"/>
            </a:endParaRPr>
          </a:p>
          <a:p>
            <a:pPr marL="0" indent="0">
              <a:buNone/>
            </a:pPr>
            <a:r>
              <a:rPr lang="da-DK" sz="1800">
                <a:latin typeface="Lucida Sans"/>
              </a:rPr>
              <a:t>Hav backups af din telefon</a:t>
            </a:r>
          </a:p>
          <a:p>
            <a:pPr marL="0" indent="0">
              <a:buNone/>
            </a:pPr>
            <a:r>
              <a:rPr lang="da-DK" sz="1800">
                <a:latin typeface="Lucida Sans"/>
              </a:rPr>
              <a:t>Slet data hvis mobilen bliver mistet</a:t>
            </a:r>
          </a:p>
          <a:p>
            <a:pPr marL="0" indent="0">
              <a:buNone/>
            </a:pPr>
            <a:r>
              <a:rPr lang="da-DK" sz="1800">
                <a:latin typeface="Lucida Sans"/>
              </a:rPr>
              <a:t>Skift mobiltelefon</a:t>
            </a:r>
          </a:p>
          <a:p>
            <a:pPr marL="0" indent="0">
              <a:buNone/>
            </a:pPr>
            <a:r>
              <a:rPr lang="da-DK" sz="1800"/>
              <a:t>Opdater software</a:t>
            </a:r>
          </a:p>
          <a:p>
            <a:pPr marL="0" indent="0">
              <a:buNone/>
            </a:pPr>
            <a:r>
              <a:rPr lang="da-DK" sz="1800">
                <a:latin typeface="Lucida Sans"/>
              </a:rPr>
              <a:t>Evt. Antivirus </a:t>
            </a:r>
          </a:p>
          <a:p>
            <a:pPr marL="0" indent="0">
              <a:buNone/>
            </a:pPr>
            <a:r>
              <a:rPr lang="da-DK" sz="1200" i="1">
                <a:latin typeface="Lucida Sans"/>
              </a:rPr>
              <a:t>* Mobile Device Management – Central styring af enheden (alle i virksomheden), så man kan installere / fjerne apps, tvinge sikkerhedsindstillinger igennem (PIN), fjernslette enheden hvis stjålet, deaktivere kamera/</a:t>
            </a:r>
            <a:r>
              <a:rPr lang="da-DK" sz="1200" i="1" err="1">
                <a:latin typeface="Lucida Sans"/>
              </a:rPr>
              <a:t>bluetooth</a:t>
            </a:r>
            <a:r>
              <a:rPr lang="da-DK" sz="1200" i="1">
                <a:latin typeface="Lucida Sans"/>
              </a:rPr>
              <a:t>/</a:t>
            </a:r>
            <a:r>
              <a:rPr lang="da-DK" sz="1200" i="1" err="1">
                <a:latin typeface="Lucida Sans"/>
              </a:rPr>
              <a:t>wifi</a:t>
            </a:r>
            <a:r>
              <a:rPr lang="da-DK" sz="1200" i="1">
                <a:latin typeface="Lucida Sans"/>
              </a:rPr>
              <a:t> mm. </a:t>
            </a:r>
          </a:p>
          <a:p>
            <a:pPr marL="0" indent="0">
              <a:buNone/>
            </a:pPr>
            <a:endParaRPr lang="da-DK" sz="1800">
              <a:latin typeface="Lucida Sans"/>
            </a:endParaRPr>
          </a:p>
        </p:txBody>
      </p:sp>
      <p:sp>
        <p:nvSpPr>
          <p:cNvPr id="4" name="Pladsholder til slidenummer 3">
            <a:extLst>
              <a:ext uri="{FF2B5EF4-FFF2-40B4-BE49-F238E27FC236}">
                <a16:creationId xmlns:a16="http://schemas.microsoft.com/office/drawing/2014/main" id="{5119C3F5-12B2-E083-9984-307EBB3A8AC3}"/>
              </a:ext>
            </a:extLst>
          </p:cNvPr>
          <p:cNvSpPr>
            <a:spLocks noGrp="1"/>
          </p:cNvSpPr>
          <p:nvPr>
            <p:ph type="sldNum" sz="quarter" idx="12"/>
          </p:nvPr>
        </p:nvSpPr>
        <p:spPr/>
        <p:txBody>
          <a:bodyPr/>
          <a:lstStyle/>
          <a:p>
            <a:fld id="{E99B8F64-9488-4781-89D6-36C6475ADA53}" type="slidenum">
              <a:rPr lang="da-DK" smtClean="0"/>
              <a:t>29</a:t>
            </a:fld>
            <a:endParaRPr lang="da-DK"/>
          </a:p>
        </p:txBody>
      </p:sp>
    </p:spTree>
    <p:extLst>
      <p:ext uri="{BB962C8B-B14F-4D97-AF65-F5344CB8AC3E}">
        <p14:creationId xmlns:p14="http://schemas.microsoft.com/office/powerpoint/2010/main" val="22203326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CA14247-E51B-9A65-1C84-634C1C479792}"/>
              </a:ext>
            </a:extLst>
          </p:cNvPr>
          <p:cNvSpPr>
            <a:spLocks noGrp="1"/>
          </p:cNvSpPr>
          <p:nvPr>
            <p:ph type="title"/>
          </p:nvPr>
        </p:nvSpPr>
        <p:spPr/>
        <p:txBody>
          <a:bodyPr>
            <a:normAutofit/>
          </a:bodyPr>
          <a:lstStyle/>
          <a:p>
            <a:r>
              <a:rPr lang="da-DK" sz="3200"/>
              <a:t>Hvad er forbyggende tiltag til denne type angreb?</a:t>
            </a:r>
          </a:p>
        </p:txBody>
      </p:sp>
      <p:sp>
        <p:nvSpPr>
          <p:cNvPr id="3" name="Pladsholder til indhold 2">
            <a:extLst>
              <a:ext uri="{FF2B5EF4-FFF2-40B4-BE49-F238E27FC236}">
                <a16:creationId xmlns:a16="http://schemas.microsoft.com/office/drawing/2014/main" id="{89BC33F9-7E81-0317-5173-12336505F1BE}"/>
              </a:ext>
            </a:extLst>
          </p:cNvPr>
          <p:cNvSpPr>
            <a:spLocks noGrp="1"/>
          </p:cNvSpPr>
          <p:nvPr>
            <p:ph idx="1"/>
          </p:nvPr>
        </p:nvSpPr>
        <p:spPr/>
        <p:txBody>
          <a:bodyPr vert="horz" lIns="91440" tIns="45720" rIns="91440" bIns="45720" rtlCol="0" anchor="t">
            <a:normAutofit/>
          </a:bodyPr>
          <a:lstStyle/>
          <a:p>
            <a:pPr marL="227965" indent="-227965"/>
            <a:r>
              <a:rPr lang="da-DK" sz="1800" dirty="0">
                <a:latin typeface="Lucida Sans"/>
              </a:rPr>
              <a:t>Beskriv hvordan virksomheden kan beskytte sig mod denne type angreb (foranstaltninger).</a:t>
            </a:r>
            <a:endParaRPr lang="da-DK" dirty="0">
              <a:latin typeface="Lucida Sans"/>
            </a:endParaRPr>
          </a:p>
          <a:p>
            <a:pPr marL="227965" indent="-227965"/>
            <a:r>
              <a:rPr lang="da-DK" sz="1800" dirty="0">
                <a:latin typeface="Lucida Sans"/>
              </a:rPr>
              <a:t>Netværkssegmentering - adskil produktionsnet fra administrationsnet</a:t>
            </a:r>
          </a:p>
          <a:p>
            <a:pPr marL="227965" indent="-227965"/>
            <a:r>
              <a:rPr lang="da-DK" sz="1800" dirty="0">
                <a:latin typeface="Lucida Sans"/>
              </a:rPr>
              <a:t>Anvend VPN for skabe en sikker krypteret forbindelse og beskytte følsomme data.</a:t>
            </a:r>
          </a:p>
          <a:p>
            <a:pPr marL="227965" indent="-227965"/>
            <a:r>
              <a:rPr lang="da-DK" sz="1800" dirty="0">
                <a:latin typeface="Lucida Sans"/>
              </a:rPr>
              <a:t>Vælg nogen af de internet udbydere som fx har nogle pakker med </a:t>
            </a:r>
            <a:r>
              <a:rPr lang="da-DK" sz="1800" dirty="0" err="1">
                <a:latin typeface="Lucida Sans"/>
              </a:rPr>
              <a:t>Ddos</a:t>
            </a:r>
            <a:r>
              <a:rPr lang="da-DK" sz="1800" dirty="0">
                <a:latin typeface="Lucida Sans"/>
              </a:rPr>
              <a:t> beskyttelse i form trafik filtrering med en lidt mere avanceret router </a:t>
            </a:r>
          </a:p>
          <a:p>
            <a:pPr marL="227965" indent="-227965"/>
            <a:r>
              <a:rPr lang="da-DK" sz="1800" dirty="0">
                <a:latin typeface="Lucida Sans"/>
              </a:rPr>
              <a:t>Brug en CDN så flere kopier af hjemmesiden er fordelt over flere forskellige geografiske steder (</a:t>
            </a:r>
            <a:r>
              <a:rPr lang="da-DK" sz="1800" dirty="0" err="1">
                <a:latin typeface="Lucida Sans"/>
              </a:rPr>
              <a:t>trafisk</a:t>
            </a:r>
            <a:r>
              <a:rPr lang="da-DK" sz="1800" dirty="0">
                <a:latin typeface="Lucida Sans"/>
              </a:rPr>
              <a:t> bliver automatisk sendt til nærmeste server. Fordel er at alt pres ikke rammer en server) </a:t>
            </a:r>
          </a:p>
          <a:p>
            <a:pPr marL="227965" indent="-227965"/>
            <a:r>
              <a:rPr lang="da-DK" sz="1800" dirty="0" err="1">
                <a:latin typeface="Lucida Sans"/>
              </a:rPr>
              <a:t>Awareness</a:t>
            </a:r>
            <a:r>
              <a:rPr lang="da-DK" sz="1800" dirty="0">
                <a:latin typeface="Lucida Sans"/>
              </a:rPr>
              <a:t>: lær relevante medarbejdere at genkende symptomer</a:t>
            </a:r>
          </a:p>
          <a:p>
            <a:pPr marL="227965" indent="-227965"/>
            <a:r>
              <a:rPr lang="da-DK" sz="1800" dirty="0">
                <a:latin typeface="Lucida Sans"/>
              </a:rPr>
              <a:t>Indføre overvågning af trafik flow og trafik monitorering.</a:t>
            </a:r>
          </a:p>
        </p:txBody>
      </p:sp>
      <p:sp>
        <p:nvSpPr>
          <p:cNvPr id="4" name="Pladsholder til slidenummer 3">
            <a:extLst>
              <a:ext uri="{FF2B5EF4-FFF2-40B4-BE49-F238E27FC236}">
                <a16:creationId xmlns:a16="http://schemas.microsoft.com/office/drawing/2014/main" id="{27B326D4-D974-B049-B1CF-D29B1FFDC622}"/>
              </a:ext>
            </a:extLst>
          </p:cNvPr>
          <p:cNvSpPr>
            <a:spLocks noGrp="1"/>
          </p:cNvSpPr>
          <p:nvPr>
            <p:ph type="sldNum" sz="quarter" idx="12"/>
          </p:nvPr>
        </p:nvSpPr>
        <p:spPr/>
        <p:txBody>
          <a:bodyPr/>
          <a:lstStyle/>
          <a:p>
            <a:fld id="{E99B8F64-9488-4781-89D6-36C6475ADA53}" type="slidenum">
              <a:rPr lang="da-DK" smtClean="0"/>
              <a:t>3</a:t>
            </a:fld>
            <a:endParaRPr lang="da-DK"/>
          </a:p>
        </p:txBody>
      </p:sp>
      <p:pic>
        <p:nvPicPr>
          <p:cNvPr id="5" name="Billede 4" descr="What Is a Remote Access VPN? - Palo Alto Networks">
            <a:extLst>
              <a:ext uri="{FF2B5EF4-FFF2-40B4-BE49-F238E27FC236}">
                <a16:creationId xmlns:a16="http://schemas.microsoft.com/office/drawing/2014/main" id="{89ACE602-F389-8A2D-AF4E-109B9BFDAA51}"/>
              </a:ext>
            </a:extLst>
          </p:cNvPr>
          <p:cNvPicPr>
            <a:picLocks noChangeAspect="1"/>
          </p:cNvPicPr>
          <p:nvPr/>
        </p:nvPicPr>
        <p:blipFill>
          <a:blip r:embed="rId2"/>
          <a:stretch>
            <a:fillRect/>
          </a:stretch>
        </p:blipFill>
        <p:spPr>
          <a:xfrm>
            <a:off x="8991893" y="4862045"/>
            <a:ext cx="2351805" cy="1312405"/>
          </a:xfrm>
          <a:prstGeom prst="rect">
            <a:avLst/>
          </a:prstGeom>
        </p:spPr>
      </p:pic>
    </p:spTree>
    <p:extLst>
      <p:ext uri="{BB962C8B-B14F-4D97-AF65-F5344CB8AC3E}">
        <p14:creationId xmlns:p14="http://schemas.microsoft.com/office/powerpoint/2010/main" val="6632225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CFDDB80-DEFC-11E8-1AFA-D21F2940A050}"/>
              </a:ext>
            </a:extLst>
          </p:cNvPr>
          <p:cNvSpPr>
            <a:spLocks noGrp="1"/>
          </p:cNvSpPr>
          <p:nvPr>
            <p:ph type="title"/>
          </p:nvPr>
        </p:nvSpPr>
        <p:spPr>
          <a:xfrm>
            <a:off x="838201" y="365126"/>
            <a:ext cx="10515600" cy="1325563"/>
          </a:xfrm>
        </p:spPr>
        <p:txBody>
          <a:bodyPr anchor="ctr">
            <a:normAutofit/>
          </a:bodyPr>
          <a:lstStyle/>
          <a:p>
            <a:r>
              <a:rPr lang="da-DK"/>
              <a:t>Hvordan kan virksomheden håndtere angreb af denne type?</a:t>
            </a:r>
          </a:p>
        </p:txBody>
      </p:sp>
      <p:sp>
        <p:nvSpPr>
          <p:cNvPr id="13" name="Slide Number Placeholder 3">
            <a:extLst>
              <a:ext uri="{FF2B5EF4-FFF2-40B4-BE49-F238E27FC236}">
                <a16:creationId xmlns:a16="http://schemas.microsoft.com/office/drawing/2014/main" id="{44A50B0F-41AD-C658-B8F2-24FDDD7AF520}"/>
              </a:ext>
            </a:extLst>
          </p:cNvPr>
          <p:cNvSpPr>
            <a:spLocks noGrp="1"/>
          </p:cNvSpPr>
          <p:nvPr>
            <p:ph type="sldNum" sz="quarter" idx="12"/>
          </p:nvPr>
        </p:nvSpPr>
        <p:spPr>
          <a:xfrm>
            <a:off x="8610600" y="6356350"/>
            <a:ext cx="2743200" cy="365125"/>
          </a:xfrm>
        </p:spPr>
        <p:txBody>
          <a:bodyPr/>
          <a:lstStyle/>
          <a:p>
            <a:pPr>
              <a:spcAft>
                <a:spcPts val="600"/>
              </a:spcAft>
            </a:pPr>
            <a:fld id="{E99B8F64-9488-4781-89D6-36C6475ADA53}" type="slidenum">
              <a:rPr lang="da-DK" smtClean="0"/>
              <a:pPr>
                <a:spcAft>
                  <a:spcPts val="600"/>
                </a:spcAft>
              </a:pPr>
              <a:t>4</a:t>
            </a:fld>
            <a:endParaRPr lang="da-DK"/>
          </a:p>
        </p:txBody>
      </p:sp>
      <p:sp>
        <p:nvSpPr>
          <p:cNvPr id="4" name="Pladsholder til slidenummer 3" hidden="1">
            <a:extLst>
              <a:ext uri="{FF2B5EF4-FFF2-40B4-BE49-F238E27FC236}">
                <a16:creationId xmlns:a16="http://schemas.microsoft.com/office/drawing/2014/main" id="{5119C3F5-12B2-E083-9984-307EBB3A8AC3}"/>
              </a:ext>
            </a:extLst>
          </p:cNvPr>
          <p:cNvSpPr>
            <a:spLocks noGrp="1"/>
          </p:cNvSpPr>
          <p:nvPr>
            <p:ph type="sldNum" sz="quarter" idx="4294967295"/>
          </p:nvPr>
        </p:nvSpPr>
        <p:spPr>
          <a:xfrm>
            <a:off x="8610600" y="6356350"/>
            <a:ext cx="2743200" cy="365125"/>
          </a:xfrm>
        </p:spPr>
        <p:txBody>
          <a:bodyPr/>
          <a:lstStyle/>
          <a:p>
            <a:pPr>
              <a:spcAft>
                <a:spcPts val="600"/>
              </a:spcAft>
            </a:pPr>
            <a:fld id="{E99B8F64-9488-4781-89D6-36C6475ADA53}" type="slidenum">
              <a:rPr lang="da-DK" smtClean="0"/>
              <a:pPr>
                <a:spcAft>
                  <a:spcPts val="600"/>
                </a:spcAft>
              </a:pPr>
              <a:t>4</a:t>
            </a:fld>
            <a:endParaRPr lang="da-DK"/>
          </a:p>
        </p:txBody>
      </p:sp>
      <p:graphicFrame>
        <p:nvGraphicFramePr>
          <p:cNvPr id="8" name="Pladsholder til indhold 2">
            <a:extLst>
              <a:ext uri="{FF2B5EF4-FFF2-40B4-BE49-F238E27FC236}">
                <a16:creationId xmlns:a16="http://schemas.microsoft.com/office/drawing/2014/main" id="{0BCA3DED-E8F8-01C1-BEB3-CBBAC25D7F8C}"/>
              </a:ext>
            </a:extLst>
          </p:cNvPr>
          <p:cNvGraphicFramePr>
            <a:graphicFrameLocks noGrp="1"/>
          </p:cNvGraphicFramePr>
          <p:nvPr>
            <p:ph idx="1"/>
            <p:extLst>
              <p:ext uri="{D42A27DB-BD31-4B8C-83A1-F6EECF244321}">
                <p14:modId xmlns:p14="http://schemas.microsoft.com/office/powerpoint/2010/main" val="3034379346"/>
              </p:ext>
            </p:extLst>
          </p:nvPr>
        </p:nvGraphicFramePr>
        <p:xfrm>
          <a:off x="838201"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2628985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Billede 4" descr="Et billede, der indeholder sky, landskab, græs, natur&#10;&#10;AI-genereret indhold kan være ukorrekt.">
            <a:extLst>
              <a:ext uri="{FF2B5EF4-FFF2-40B4-BE49-F238E27FC236}">
                <a16:creationId xmlns:a16="http://schemas.microsoft.com/office/drawing/2014/main" id="{921FDA85-0544-A50A-19AD-40F506C99C25}"/>
              </a:ext>
            </a:extLst>
          </p:cNvPr>
          <p:cNvPicPr>
            <a:picLocks noChangeAspect="1"/>
          </p:cNvPicPr>
          <p:nvPr/>
        </p:nvPicPr>
        <p:blipFill>
          <a:blip r:embed="rId2">
            <a:extLst>
              <a:ext uri="{BEBA8EAE-BF5A-486C-A8C5-ECC9F3942E4B}">
                <a14:imgProps xmlns:a14="http://schemas.microsoft.com/office/drawing/2010/main">
                  <a14:imgLayer r:embed="rId3">
                    <a14:imgEffect>
                      <a14:artisticBlur/>
                    </a14:imgEffect>
                  </a14:imgLayer>
                </a14:imgProps>
              </a:ext>
              <a:ext uri="{28A0092B-C50C-407E-A947-70E740481C1C}">
                <a14:useLocalDpi xmlns:a14="http://schemas.microsoft.com/office/drawing/2010/main" val="0"/>
              </a:ext>
            </a:extLst>
          </a:blip>
          <a:stretch>
            <a:fillRect/>
          </a:stretch>
        </p:blipFill>
        <p:spPr>
          <a:xfrm>
            <a:off x="1" y="0"/>
            <a:ext cx="12191999" cy="6858000"/>
          </a:xfrm>
          <a:prstGeom prst="rect">
            <a:avLst/>
          </a:prstGeom>
        </p:spPr>
      </p:pic>
      <p:sp>
        <p:nvSpPr>
          <p:cNvPr id="25" name="Rektangel 24">
            <a:extLst>
              <a:ext uri="{FF2B5EF4-FFF2-40B4-BE49-F238E27FC236}">
                <a16:creationId xmlns:a16="http://schemas.microsoft.com/office/drawing/2014/main" id="{B7019A43-8AB2-B0F9-8250-216571C6834C}"/>
              </a:ext>
            </a:extLst>
          </p:cNvPr>
          <p:cNvSpPr/>
          <p:nvPr/>
        </p:nvSpPr>
        <p:spPr>
          <a:xfrm>
            <a:off x="902087" y="297393"/>
            <a:ext cx="10269888" cy="6313688"/>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a-DK"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22" name="Billede 21">
            <a:extLst>
              <a:ext uri="{FF2B5EF4-FFF2-40B4-BE49-F238E27FC236}">
                <a16:creationId xmlns:a16="http://schemas.microsoft.com/office/drawing/2014/main" id="{A06AE2B3-F312-717E-C931-3884ECCE1E73}"/>
              </a:ext>
            </a:extLst>
          </p:cNvPr>
          <p:cNvPicPr>
            <a:picLocks noChangeAspect="1"/>
          </p:cNvPicPr>
          <p:nvPr/>
        </p:nvPicPr>
        <p:blipFill rotWithShape="1">
          <a:blip r:embed="rId4"/>
          <a:srcRect/>
          <a:stretch>
            <a:fillRect/>
          </a:stretch>
        </p:blipFill>
        <p:spPr>
          <a:xfrm>
            <a:off x="778724" y="229329"/>
            <a:ext cx="10296175" cy="6305048"/>
          </a:xfrm>
          <a:prstGeom prst="rect">
            <a:avLst/>
          </a:prstGeom>
          <a:ln w="38100">
            <a:solidFill>
              <a:schemeClr val="tx1"/>
            </a:solidFill>
          </a:ln>
        </p:spPr>
      </p:pic>
      <p:pic>
        <p:nvPicPr>
          <p:cNvPr id="4" name="Billede 3">
            <a:extLst>
              <a:ext uri="{FF2B5EF4-FFF2-40B4-BE49-F238E27FC236}">
                <a16:creationId xmlns:a16="http://schemas.microsoft.com/office/drawing/2014/main" id="{9BB789D0-CC45-6B52-4676-DD7505C747BD}"/>
              </a:ext>
            </a:extLst>
          </p:cNvPr>
          <p:cNvPicPr>
            <a:picLocks noChangeAspect="1"/>
          </p:cNvPicPr>
          <p:nvPr/>
        </p:nvPicPr>
        <p:blipFill>
          <a:blip r:embed="rId5">
            <a:extLst>
              <a:ext uri="{BEBA8EAE-BF5A-486C-A8C5-ECC9F3942E4B}">
                <a14:imgProps xmlns:a14="http://schemas.microsoft.com/office/drawing/2010/main">
                  <a14:imgLayer r:embed="rId6">
                    <a14:imgEffect>
                      <a14:artisticChalkSketch/>
                    </a14:imgEffect>
                  </a14:imgLayer>
                </a14:imgProps>
              </a:ext>
            </a:extLst>
          </a:blip>
          <a:stretch>
            <a:fillRect/>
          </a:stretch>
        </p:blipFill>
        <p:spPr>
          <a:xfrm>
            <a:off x="2003415" y="1220180"/>
            <a:ext cx="8538564" cy="3778533"/>
          </a:xfrm>
          <a:prstGeom prst="rect">
            <a:avLst/>
          </a:prstGeom>
          <a:ln w="57150">
            <a:solidFill>
              <a:schemeClr val="accent2">
                <a:lumMod val="60000"/>
                <a:lumOff val="40000"/>
              </a:schemeClr>
            </a:solidFill>
          </a:ln>
        </p:spPr>
      </p:pic>
      <p:grpSp>
        <p:nvGrpSpPr>
          <p:cNvPr id="83" name="Google Shape;1265;p52">
            <a:extLst>
              <a:ext uri="{FF2B5EF4-FFF2-40B4-BE49-F238E27FC236}">
                <a16:creationId xmlns:a16="http://schemas.microsoft.com/office/drawing/2014/main" id="{1CC628F0-DDA3-7ADD-134B-B3BCA967BF84}"/>
              </a:ext>
            </a:extLst>
          </p:cNvPr>
          <p:cNvGrpSpPr/>
          <p:nvPr/>
        </p:nvGrpSpPr>
        <p:grpSpPr>
          <a:xfrm>
            <a:off x="10101734" y="1025238"/>
            <a:ext cx="1823501" cy="1051350"/>
            <a:chOff x="7469486" y="1480344"/>
            <a:chExt cx="1823501" cy="1051350"/>
          </a:xfrm>
        </p:grpSpPr>
        <p:grpSp>
          <p:nvGrpSpPr>
            <p:cNvPr id="84" name="Google Shape;1266;p52">
              <a:extLst>
                <a:ext uri="{FF2B5EF4-FFF2-40B4-BE49-F238E27FC236}">
                  <a16:creationId xmlns:a16="http://schemas.microsoft.com/office/drawing/2014/main" id="{4AEB68A5-B185-BB26-80E9-78FFFCA25BB6}"/>
                </a:ext>
              </a:extLst>
            </p:cNvPr>
            <p:cNvGrpSpPr/>
            <p:nvPr/>
          </p:nvGrpSpPr>
          <p:grpSpPr>
            <a:xfrm>
              <a:off x="7469709" y="1480344"/>
              <a:ext cx="1823279" cy="1051350"/>
              <a:chOff x="278384" y="1278048"/>
              <a:chExt cx="1823279" cy="1051350"/>
            </a:xfrm>
          </p:grpSpPr>
          <p:sp>
            <p:nvSpPr>
              <p:cNvPr id="88" name="Google Shape;1267;p52">
                <a:extLst>
                  <a:ext uri="{FF2B5EF4-FFF2-40B4-BE49-F238E27FC236}">
                    <a16:creationId xmlns:a16="http://schemas.microsoft.com/office/drawing/2014/main" id="{1209B017-29A8-ACA5-FAE3-93723CE871E0}"/>
                  </a:ext>
                </a:extLst>
              </p:cNvPr>
              <p:cNvSpPr/>
              <p:nvPr/>
            </p:nvSpPr>
            <p:spPr>
              <a:xfrm>
                <a:off x="364363" y="1369398"/>
                <a:ext cx="1737300" cy="9600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89" name="Google Shape;1268;p52">
                <a:extLst>
                  <a:ext uri="{FF2B5EF4-FFF2-40B4-BE49-F238E27FC236}">
                    <a16:creationId xmlns:a16="http://schemas.microsoft.com/office/drawing/2014/main" id="{F7EF7C92-7735-53CA-81A3-2E673203B11D}"/>
                  </a:ext>
                </a:extLst>
              </p:cNvPr>
              <p:cNvGrpSpPr/>
              <p:nvPr/>
            </p:nvGrpSpPr>
            <p:grpSpPr>
              <a:xfrm>
                <a:off x="278384" y="1278048"/>
                <a:ext cx="1737300" cy="960000"/>
                <a:chOff x="7150671" y="2190661"/>
                <a:chExt cx="1737300" cy="960000"/>
              </a:xfrm>
            </p:grpSpPr>
            <p:sp>
              <p:nvSpPr>
                <p:cNvPr id="90" name="Google Shape;1269;p52">
                  <a:extLst>
                    <a:ext uri="{FF2B5EF4-FFF2-40B4-BE49-F238E27FC236}">
                      <a16:creationId xmlns:a16="http://schemas.microsoft.com/office/drawing/2014/main" id="{F0FD8422-977F-3346-70CA-C981323B7A71}"/>
                    </a:ext>
                  </a:extLst>
                </p:cNvPr>
                <p:cNvSpPr/>
                <p:nvPr/>
              </p:nvSpPr>
              <p:spPr>
                <a:xfrm>
                  <a:off x="7150671" y="2190661"/>
                  <a:ext cx="1737300" cy="9600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cxnSp>
              <p:nvCxnSpPr>
                <p:cNvPr id="91" name="Google Shape;1270;p52">
                  <a:extLst>
                    <a:ext uri="{FF2B5EF4-FFF2-40B4-BE49-F238E27FC236}">
                      <a16:creationId xmlns:a16="http://schemas.microsoft.com/office/drawing/2014/main" id="{508F039C-D4B2-8C07-76C2-6D9F9FA635DA}"/>
                    </a:ext>
                  </a:extLst>
                </p:cNvPr>
                <p:cNvCxnSpPr/>
                <p:nvPr/>
              </p:nvCxnSpPr>
              <p:spPr>
                <a:xfrm>
                  <a:off x="7151600" y="2373361"/>
                  <a:ext cx="1724700" cy="0"/>
                </a:xfrm>
                <a:prstGeom prst="straightConnector1">
                  <a:avLst/>
                </a:prstGeom>
                <a:noFill/>
                <a:ln w="28575" cap="flat" cmpd="sng">
                  <a:solidFill>
                    <a:schemeClr val="dk1"/>
                  </a:solidFill>
                  <a:prstDash val="solid"/>
                  <a:round/>
                  <a:headEnd type="none" w="med" len="med"/>
                  <a:tailEnd type="none" w="med" len="med"/>
                </a:ln>
              </p:spPr>
            </p:cxnSp>
          </p:grpSp>
        </p:grpSp>
        <p:cxnSp>
          <p:nvCxnSpPr>
            <p:cNvPr id="85" name="Google Shape;1271;p52">
              <a:extLst>
                <a:ext uri="{FF2B5EF4-FFF2-40B4-BE49-F238E27FC236}">
                  <a16:creationId xmlns:a16="http://schemas.microsoft.com/office/drawing/2014/main" id="{E6FB8B6E-D577-6A30-BF06-61FF03A297EA}"/>
                </a:ext>
              </a:extLst>
            </p:cNvPr>
            <p:cNvCxnSpPr/>
            <p:nvPr/>
          </p:nvCxnSpPr>
          <p:spPr>
            <a:xfrm>
              <a:off x="7469486" y="2052225"/>
              <a:ext cx="1724100" cy="0"/>
            </a:xfrm>
            <a:prstGeom prst="straightConnector1">
              <a:avLst/>
            </a:prstGeom>
            <a:noFill/>
            <a:ln w="28575" cap="flat" cmpd="sng">
              <a:solidFill>
                <a:schemeClr val="dk1"/>
              </a:solidFill>
              <a:prstDash val="solid"/>
              <a:round/>
              <a:headEnd type="none" w="med" len="med"/>
              <a:tailEnd type="none" w="med" len="med"/>
            </a:ln>
          </p:spPr>
        </p:cxnSp>
        <p:sp>
          <p:nvSpPr>
            <p:cNvPr id="86" name="Google Shape;1272;p52">
              <a:extLst>
                <a:ext uri="{FF2B5EF4-FFF2-40B4-BE49-F238E27FC236}">
                  <a16:creationId xmlns:a16="http://schemas.microsoft.com/office/drawing/2014/main" id="{142C4335-E977-B4E9-EB08-F0BA147AE82B}"/>
                </a:ext>
              </a:extLst>
            </p:cNvPr>
            <p:cNvSpPr/>
            <p:nvPr/>
          </p:nvSpPr>
          <p:spPr>
            <a:xfrm>
              <a:off x="8031688" y="1782907"/>
              <a:ext cx="599697" cy="538636"/>
            </a:xfrm>
            <a:custGeom>
              <a:avLst/>
              <a:gdLst/>
              <a:ahLst/>
              <a:cxnLst/>
              <a:rect l="l" t="t" r="r" b="b"/>
              <a:pathLst>
                <a:path w="11123" h="9990" extrusionOk="0">
                  <a:moveTo>
                    <a:pt x="5566" y="0"/>
                  </a:moveTo>
                  <a:cubicBezTo>
                    <a:pt x="4372" y="0"/>
                    <a:pt x="3174" y="424"/>
                    <a:pt x="2220" y="1288"/>
                  </a:cubicBezTo>
                  <a:cubicBezTo>
                    <a:pt x="172" y="3117"/>
                    <a:pt x="1" y="6287"/>
                    <a:pt x="1855" y="8336"/>
                  </a:cubicBezTo>
                  <a:cubicBezTo>
                    <a:pt x="2832" y="9431"/>
                    <a:pt x="4192" y="9989"/>
                    <a:pt x="5560" y="9989"/>
                  </a:cubicBezTo>
                  <a:cubicBezTo>
                    <a:pt x="6752" y="9989"/>
                    <a:pt x="7949" y="9565"/>
                    <a:pt x="8903" y="8702"/>
                  </a:cubicBezTo>
                  <a:cubicBezTo>
                    <a:pt x="10952" y="6873"/>
                    <a:pt x="11123" y="3702"/>
                    <a:pt x="9293" y="1653"/>
                  </a:cubicBezTo>
                  <a:cubicBezTo>
                    <a:pt x="8303" y="559"/>
                    <a:pt x="6936" y="0"/>
                    <a:pt x="5566" y="0"/>
                  </a:cubicBezTo>
                  <a:close/>
                </a:path>
              </a:pathLst>
            </a:cu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7" name="Google Shape;1273;p52">
              <a:extLst>
                <a:ext uri="{FF2B5EF4-FFF2-40B4-BE49-F238E27FC236}">
                  <a16:creationId xmlns:a16="http://schemas.microsoft.com/office/drawing/2014/main" id="{471555E4-0F75-0F34-925A-A936C1DD289E}"/>
                </a:ext>
              </a:extLst>
            </p:cNvPr>
            <p:cNvSpPr/>
            <p:nvPr/>
          </p:nvSpPr>
          <p:spPr>
            <a:xfrm>
              <a:off x="8111159" y="1873044"/>
              <a:ext cx="448465" cy="440236"/>
            </a:xfrm>
            <a:custGeom>
              <a:avLst/>
              <a:gdLst/>
              <a:ahLst/>
              <a:cxnLst/>
              <a:rect l="l" t="t" r="r" b="b"/>
              <a:pathLst>
                <a:path w="8318" h="8165" extrusionOk="0">
                  <a:moveTo>
                    <a:pt x="4147" y="0"/>
                  </a:moveTo>
                  <a:cubicBezTo>
                    <a:pt x="1171" y="0"/>
                    <a:pt x="1366" y="3829"/>
                    <a:pt x="1366" y="3829"/>
                  </a:cubicBezTo>
                  <a:lnTo>
                    <a:pt x="2513" y="3829"/>
                  </a:lnTo>
                  <a:cubicBezTo>
                    <a:pt x="2659" y="4098"/>
                    <a:pt x="2854" y="4366"/>
                    <a:pt x="3074" y="4561"/>
                  </a:cubicBezTo>
                  <a:cubicBezTo>
                    <a:pt x="1952" y="4707"/>
                    <a:pt x="879" y="5195"/>
                    <a:pt x="1" y="5951"/>
                  </a:cubicBezTo>
                  <a:cubicBezTo>
                    <a:pt x="1000" y="7427"/>
                    <a:pt x="2580" y="8165"/>
                    <a:pt x="4159" y="8165"/>
                  </a:cubicBezTo>
                  <a:cubicBezTo>
                    <a:pt x="5738" y="8165"/>
                    <a:pt x="7317" y="7427"/>
                    <a:pt x="8317" y="5951"/>
                  </a:cubicBezTo>
                  <a:cubicBezTo>
                    <a:pt x="7439" y="5195"/>
                    <a:pt x="6366" y="4707"/>
                    <a:pt x="5220" y="4561"/>
                  </a:cubicBezTo>
                  <a:cubicBezTo>
                    <a:pt x="5464" y="4366"/>
                    <a:pt x="5659" y="4098"/>
                    <a:pt x="5805" y="3829"/>
                  </a:cubicBezTo>
                  <a:lnTo>
                    <a:pt x="6952" y="3829"/>
                  </a:lnTo>
                  <a:cubicBezTo>
                    <a:pt x="6952" y="3829"/>
                    <a:pt x="7122" y="0"/>
                    <a:pt x="4147" y="0"/>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92" name="Google Shape;1238;p52">
            <a:extLst>
              <a:ext uri="{FF2B5EF4-FFF2-40B4-BE49-F238E27FC236}">
                <a16:creationId xmlns:a16="http://schemas.microsoft.com/office/drawing/2014/main" id="{1C016AF0-474D-3680-32D9-7EC4B7B56644}"/>
              </a:ext>
            </a:extLst>
          </p:cNvPr>
          <p:cNvGrpSpPr/>
          <p:nvPr/>
        </p:nvGrpSpPr>
        <p:grpSpPr>
          <a:xfrm>
            <a:off x="10214602" y="2838447"/>
            <a:ext cx="1827475" cy="1051350"/>
            <a:chOff x="6161988" y="3104373"/>
            <a:chExt cx="1827475" cy="1051350"/>
          </a:xfrm>
        </p:grpSpPr>
        <p:grpSp>
          <p:nvGrpSpPr>
            <p:cNvPr id="93" name="Google Shape;1239;p52">
              <a:extLst>
                <a:ext uri="{FF2B5EF4-FFF2-40B4-BE49-F238E27FC236}">
                  <a16:creationId xmlns:a16="http://schemas.microsoft.com/office/drawing/2014/main" id="{A518CE52-DA3E-AC4F-2841-1C4881C9F882}"/>
                </a:ext>
              </a:extLst>
            </p:cNvPr>
            <p:cNvGrpSpPr/>
            <p:nvPr/>
          </p:nvGrpSpPr>
          <p:grpSpPr>
            <a:xfrm>
              <a:off x="6161988" y="3104373"/>
              <a:ext cx="1827475" cy="1051350"/>
              <a:chOff x="274188" y="1278048"/>
              <a:chExt cx="1827475" cy="1051350"/>
            </a:xfrm>
          </p:grpSpPr>
          <p:sp>
            <p:nvSpPr>
              <p:cNvPr id="99" name="Google Shape;1240;p52">
                <a:extLst>
                  <a:ext uri="{FF2B5EF4-FFF2-40B4-BE49-F238E27FC236}">
                    <a16:creationId xmlns:a16="http://schemas.microsoft.com/office/drawing/2014/main" id="{356F906D-A290-1B00-9406-BDF03F8A105E}"/>
                  </a:ext>
                </a:extLst>
              </p:cNvPr>
              <p:cNvSpPr/>
              <p:nvPr/>
            </p:nvSpPr>
            <p:spPr>
              <a:xfrm>
                <a:off x="364363" y="1369398"/>
                <a:ext cx="1737300" cy="9600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00" name="Google Shape;1241;p52">
                <a:extLst>
                  <a:ext uri="{FF2B5EF4-FFF2-40B4-BE49-F238E27FC236}">
                    <a16:creationId xmlns:a16="http://schemas.microsoft.com/office/drawing/2014/main" id="{DB5B6D9C-A9F9-614F-8412-CFB4D64CE5E8}"/>
                  </a:ext>
                </a:extLst>
              </p:cNvPr>
              <p:cNvGrpSpPr/>
              <p:nvPr/>
            </p:nvGrpSpPr>
            <p:grpSpPr>
              <a:xfrm>
                <a:off x="274188" y="1278048"/>
                <a:ext cx="1737300" cy="960000"/>
                <a:chOff x="7146475" y="2190661"/>
                <a:chExt cx="1737300" cy="960000"/>
              </a:xfrm>
            </p:grpSpPr>
            <p:sp>
              <p:nvSpPr>
                <p:cNvPr id="101" name="Google Shape;1242;p52">
                  <a:extLst>
                    <a:ext uri="{FF2B5EF4-FFF2-40B4-BE49-F238E27FC236}">
                      <a16:creationId xmlns:a16="http://schemas.microsoft.com/office/drawing/2014/main" id="{B5725978-C563-BFF6-78C7-EBA7A374D655}"/>
                    </a:ext>
                  </a:extLst>
                </p:cNvPr>
                <p:cNvSpPr/>
                <p:nvPr/>
              </p:nvSpPr>
              <p:spPr>
                <a:xfrm>
                  <a:off x="7146475" y="2190661"/>
                  <a:ext cx="1737300" cy="9600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cxnSp>
              <p:nvCxnSpPr>
                <p:cNvPr id="102" name="Google Shape;1243;p52">
                  <a:extLst>
                    <a:ext uri="{FF2B5EF4-FFF2-40B4-BE49-F238E27FC236}">
                      <a16:creationId xmlns:a16="http://schemas.microsoft.com/office/drawing/2014/main" id="{181781C1-E872-CC05-3923-23ABB09C0A12}"/>
                    </a:ext>
                  </a:extLst>
                </p:cNvPr>
                <p:cNvCxnSpPr/>
                <p:nvPr/>
              </p:nvCxnSpPr>
              <p:spPr>
                <a:xfrm>
                  <a:off x="7151600" y="2373361"/>
                  <a:ext cx="1724700" cy="0"/>
                </a:xfrm>
                <a:prstGeom prst="straightConnector1">
                  <a:avLst/>
                </a:prstGeom>
                <a:noFill/>
                <a:ln w="28575" cap="flat" cmpd="sng">
                  <a:solidFill>
                    <a:schemeClr val="dk1"/>
                  </a:solidFill>
                  <a:prstDash val="solid"/>
                  <a:round/>
                  <a:headEnd type="none" w="med" len="med"/>
                  <a:tailEnd type="none" w="med" len="med"/>
                </a:ln>
              </p:spPr>
            </p:cxnSp>
          </p:grpSp>
        </p:grpSp>
        <p:grpSp>
          <p:nvGrpSpPr>
            <p:cNvPr id="94" name="Google Shape;1244;p52">
              <a:extLst>
                <a:ext uri="{FF2B5EF4-FFF2-40B4-BE49-F238E27FC236}">
                  <a16:creationId xmlns:a16="http://schemas.microsoft.com/office/drawing/2014/main" id="{8BDB7113-051E-4FA7-AFB6-DE631B186D46}"/>
                </a:ext>
              </a:extLst>
            </p:cNvPr>
            <p:cNvGrpSpPr/>
            <p:nvPr/>
          </p:nvGrpSpPr>
          <p:grpSpPr>
            <a:xfrm>
              <a:off x="6349239" y="3420925"/>
              <a:ext cx="1356472" cy="509050"/>
              <a:chOff x="6343699" y="3416675"/>
              <a:chExt cx="1356472" cy="509050"/>
            </a:xfrm>
          </p:grpSpPr>
          <p:sp>
            <p:nvSpPr>
              <p:cNvPr id="95" name="Google Shape;1245;p52">
                <a:extLst>
                  <a:ext uri="{FF2B5EF4-FFF2-40B4-BE49-F238E27FC236}">
                    <a16:creationId xmlns:a16="http://schemas.microsoft.com/office/drawing/2014/main" id="{F501A3D7-8FDB-7B73-B307-2910F0A7F673}"/>
                  </a:ext>
                </a:extLst>
              </p:cNvPr>
              <p:cNvSpPr/>
              <p:nvPr/>
            </p:nvSpPr>
            <p:spPr>
              <a:xfrm>
                <a:off x="6343699" y="3524445"/>
                <a:ext cx="776865" cy="54206"/>
              </a:xfrm>
              <a:custGeom>
                <a:avLst/>
                <a:gdLst/>
                <a:ahLst/>
                <a:cxnLst/>
                <a:rect l="l" t="t" r="r" b="b"/>
                <a:pathLst>
                  <a:path w="19319" h="1348" extrusionOk="0">
                    <a:moveTo>
                      <a:pt x="18435" y="1"/>
                    </a:moveTo>
                    <a:cubicBezTo>
                      <a:pt x="18412" y="1"/>
                      <a:pt x="18389" y="2"/>
                      <a:pt x="18366" y="3"/>
                    </a:cubicBezTo>
                    <a:lnTo>
                      <a:pt x="854" y="3"/>
                    </a:lnTo>
                    <a:cubicBezTo>
                      <a:pt x="0" y="52"/>
                      <a:pt x="0" y="1296"/>
                      <a:pt x="854" y="1345"/>
                    </a:cubicBezTo>
                    <a:lnTo>
                      <a:pt x="18366" y="1345"/>
                    </a:lnTo>
                    <a:cubicBezTo>
                      <a:pt x="18389" y="1347"/>
                      <a:pt x="18412" y="1347"/>
                      <a:pt x="18435" y="1347"/>
                    </a:cubicBezTo>
                    <a:cubicBezTo>
                      <a:pt x="19319" y="1347"/>
                      <a:pt x="19319" y="1"/>
                      <a:pt x="1843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6" name="Google Shape;1246;p52">
                <a:extLst>
                  <a:ext uri="{FF2B5EF4-FFF2-40B4-BE49-F238E27FC236}">
                    <a16:creationId xmlns:a16="http://schemas.microsoft.com/office/drawing/2014/main" id="{1037A188-BF89-26C7-BE1F-BF7C08181E7F}"/>
                  </a:ext>
                </a:extLst>
              </p:cNvPr>
              <p:cNvSpPr/>
              <p:nvPr/>
            </p:nvSpPr>
            <p:spPr>
              <a:xfrm>
                <a:off x="6343699" y="3651035"/>
                <a:ext cx="777147" cy="55131"/>
              </a:xfrm>
              <a:custGeom>
                <a:avLst/>
                <a:gdLst/>
                <a:ahLst/>
                <a:cxnLst/>
                <a:rect l="l" t="t" r="r" b="b"/>
                <a:pathLst>
                  <a:path w="19326" h="1371" extrusionOk="0">
                    <a:moveTo>
                      <a:pt x="18412" y="1"/>
                    </a:moveTo>
                    <a:cubicBezTo>
                      <a:pt x="18397" y="1"/>
                      <a:pt x="18382" y="1"/>
                      <a:pt x="18366" y="2"/>
                    </a:cubicBezTo>
                    <a:lnTo>
                      <a:pt x="854" y="2"/>
                    </a:lnTo>
                    <a:cubicBezTo>
                      <a:pt x="0" y="75"/>
                      <a:pt x="0" y="1319"/>
                      <a:pt x="854" y="1368"/>
                    </a:cubicBezTo>
                    <a:lnTo>
                      <a:pt x="18366" y="1368"/>
                    </a:lnTo>
                    <a:cubicBezTo>
                      <a:pt x="18389" y="1369"/>
                      <a:pt x="18412" y="1370"/>
                      <a:pt x="18434" y="1370"/>
                    </a:cubicBezTo>
                    <a:cubicBezTo>
                      <a:pt x="19326" y="1370"/>
                      <a:pt x="19319" y="1"/>
                      <a:pt x="18412"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7" name="Google Shape;1247;p52">
                <a:extLst>
                  <a:ext uri="{FF2B5EF4-FFF2-40B4-BE49-F238E27FC236}">
                    <a16:creationId xmlns:a16="http://schemas.microsoft.com/office/drawing/2014/main" id="{41A6E684-228D-E62F-4804-8B962E167F5D}"/>
                  </a:ext>
                </a:extLst>
              </p:cNvPr>
              <p:cNvSpPr/>
              <p:nvPr/>
            </p:nvSpPr>
            <p:spPr>
              <a:xfrm>
                <a:off x="6343699" y="3778469"/>
                <a:ext cx="776865" cy="55172"/>
              </a:xfrm>
              <a:custGeom>
                <a:avLst/>
                <a:gdLst/>
                <a:ahLst/>
                <a:cxnLst/>
                <a:rect l="l" t="t" r="r" b="b"/>
                <a:pathLst>
                  <a:path w="19319" h="1372" extrusionOk="0">
                    <a:moveTo>
                      <a:pt x="18433" y="1"/>
                    </a:moveTo>
                    <a:cubicBezTo>
                      <a:pt x="18411" y="1"/>
                      <a:pt x="18389" y="2"/>
                      <a:pt x="18366" y="3"/>
                    </a:cubicBezTo>
                    <a:lnTo>
                      <a:pt x="854" y="3"/>
                    </a:lnTo>
                    <a:cubicBezTo>
                      <a:pt x="0" y="52"/>
                      <a:pt x="0" y="1320"/>
                      <a:pt x="854" y="1369"/>
                    </a:cubicBezTo>
                    <a:lnTo>
                      <a:pt x="18366" y="1369"/>
                    </a:lnTo>
                    <a:cubicBezTo>
                      <a:pt x="18389" y="1371"/>
                      <a:pt x="18411" y="1372"/>
                      <a:pt x="18433" y="1372"/>
                    </a:cubicBezTo>
                    <a:cubicBezTo>
                      <a:pt x="19319" y="1372"/>
                      <a:pt x="19319" y="1"/>
                      <a:pt x="1843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8" name="Google Shape;1248;p52">
                <a:extLst>
                  <a:ext uri="{FF2B5EF4-FFF2-40B4-BE49-F238E27FC236}">
                    <a16:creationId xmlns:a16="http://schemas.microsoft.com/office/drawing/2014/main" id="{DD9E9D65-21AE-0E22-9CFB-EE68D8F015FA}"/>
                  </a:ext>
                </a:extLst>
              </p:cNvPr>
              <p:cNvSpPr/>
              <p:nvPr/>
            </p:nvSpPr>
            <p:spPr>
              <a:xfrm>
                <a:off x="7286224" y="3416675"/>
                <a:ext cx="413947" cy="509050"/>
              </a:xfrm>
              <a:custGeom>
                <a:avLst/>
                <a:gdLst/>
                <a:ahLst/>
                <a:cxnLst/>
                <a:rect l="l" t="t" r="r" b="b"/>
                <a:pathLst>
                  <a:path w="10294" h="12659" extrusionOk="0">
                    <a:moveTo>
                      <a:pt x="1" y="1"/>
                    </a:moveTo>
                    <a:lnTo>
                      <a:pt x="1" y="12659"/>
                    </a:lnTo>
                    <a:lnTo>
                      <a:pt x="10293" y="12659"/>
                    </a:lnTo>
                    <a:lnTo>
                      <a:pt x="10293" y="1"/>
                    </a:lnTo>
                    <a:close/>
                  </a:path>
                </a:pathLst>
              </a:cu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sp>
        <p:nvSpPr>
          <p:cNvPr id="132" name="Google Shape;414;p29">
            <a:extLst>
              <a:ext uri="{FF2B5EF4-FFF2-40B4-BE49-F238E27FC236}">
                <a16:creationId xmlns:a16="http://schemas.microsoft.com/office/drawing/2014/main" id="{A7F93483-CCCD-B1B8-1593-84E841708FF8}"/>
              </a:ext>
            </a:extLst>
          </p:cNvPr>
          <p:cNvSpPr/>
          <p:nvPr/>
        </p:nvSpPr>
        <p:spPr>
          <a:xfrm rot="-2700000">
            <a:off x="1380132" y="2396988"/>
            <a:ext cx="365716" cy="365716"/>
          </a:xfrm>
          <a:prstGeom prst="upArrow">
            <a:avLst>
              <a:gd name="adj1" fmla="val 50000"/>
              <a:gd name="adj2" fmla="val 5000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 name="AutoShape 2">
            <a:extLst>
              <a:ext uri="{FF2B5EF4-FFF2-40B4-BE49-F238E27FC236}">
                <a16:creationId xmlns:a16="http://schemas.microsoft.com/office/drawing/2014/main" id="{9A522F7B-3534-E98E-C6DE-9EA5A8035E8E}"/>
              </a:ext>
            </a:extLst>
          </p:cNvPr>
          <p:cNvSpPr>
            <a:spLocks noChangeAspect="1" noChangeArrowheads="1"/>
          </p:cNvSpPr>
          <p:nvPr/>
        </p:nvSpPr>
        <p:spPr bwMode="auto">
          <a:xfrm>
            <a:off x="5819233" y="3262563"/>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a-DK"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4" name="Tekstfelt 113">
            <a:extLst>
              <a:ext uri="{FF2B5EF4-FFF2-40B4-BE49-F238E27FC236}">
                <a16:creationId xmlns:a16="http://schemas.microsoft.com/office/drawing/2014/main" id="{9828A853-3E36-A012-E742-36BAFE9A316F}"/>
              </a:ext>
            </a:extLst>
          </p:cNvPr>
          <p:cNvSpPr txBox="1"/>
          <p:nvPr/>
        </p:nvSpPr>
        <p:spPr>
          <a:xfrm>
            <a:off x="809783" y="324252"/>
            <a:ext cx="8843318" cy="307777"/>
          </a:xfrm>
          <a:prstGeom prst="rect">
            <a:avLst/>
          </a:prstGeom>
          <a:solidFill>
            <a:srgbClr val="0055E7"/>
          </a:solidFill>
          <a:ln w="28575">
            <a:solidFill>
              <a:srgbClr val="0253E5"/>
            </a:solid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a-DK" sz="1400" b="0" i="0" u="none" strike="noStrike" kern="1200" cap="none" spc="0" normalizeH="0" baseline="0" noProof="0" dirty="0">
                <a:ln>
                  <a:noFill/>
                </a:ln>
                <a:solidFill>
                  <a:srgbClr val="000000"/>
                </a:solidFill>
                <a:effectLst/>
                <a:uLnTx/>
                <a:uFillTx/>
                <a:latin typeface="Cascadia Code" panose="020B0609020000020004" pitchFamily="49" charset="0"/>
                <a:ea typeface="+mn-ea"/>
                <a:cs typeface="Cascadia Code" panose="020B0609020000020004" pitchFamily="49" charset="0"/>
              </a:rPr>
              <a:t>Https://www.Gruppe2.com/PW-Sikkerhed/Emil-S/Jack/Jonathan/Marcus</a:t>
            </a:r>
          </a:p>
        </p:txBody>
      </p:sp>
      <p:grpSp>
        <p:nvGrpSpPr>
          <p:cNvPr id="122" name="Google Shape;442;p29">
            <a:extLst>
              <a:ext uri="{FF2B5EF4-FFF2-40B4-BE49-F238E27FC236}">
                <a16:creationId xmlns:a16="http://schemas.microsoft.com/office/drawing/2014/main" id="{0F32FCE6-DBCE-9E7B-CC7D-0A5DD6601129}"/>
              </a:ext>
            </a:extLst>
          </p:cNvPr>
          <p:cNvGrpSpPr/>
          <p:nvPr/>
        </p:nvGrpSpPr>
        <p:grpSpPr>
          <a:xfrm>
            <a:off x="59140" y="666772"/>
            <a:ext cx="1646100" cy="1188900"/>
            <a:chOff x="7403363" y="1047512"/>
            <a:chExt cx="1646100" cy="1188900"/>
          </a:xfrm>
        </p:grpSpPr>
        <p:sp>
          <p:nvSpPr>
            <p:cNvPr id="123" name="Google Shape;443;p29">
              <a:extLst>
                <a:ext uri="{FF2B5EF4-FFF2-40B4-BE49-F238E27FC236}">
                  <a16:creationId xmlns:a16="http://schemas.microsoft.com/office/drawing/2014/main" id="{F12067BD-4970-33C5-7F58-C932C0108EF9}"/>
                </a:ext>
              </a:extLst>
            </p:cNvPr>
            <p:cNvSpPr/>
            <p:nvPr/>
          </p:nvSpPr>
          <p:spPr>
            <a:xfrm>
              <a:off x="7494863" y="1139012"/>
              <a:ext cx="1554600" cy="10974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4" name="Google Shape;444;p29">
              <a:extLst>
                <a:ext uri="{FF2B5EF4-FFF2-40B4-BE49-F238E27FC236}">
                  <a16:creationId xmlns:a16="http://schemas.microsoft.com/office/drawing/2014/main" id="{F676E8EA-32CA-3D6B-54FA-FEC249768A87}"/>
                </a:ext>
              </a:extLst>
            </p:cNvPr>
            <p:cNvSpPr/>
            <p:nvPr/>
          </p:nvSpPr>
          <p:spPr>
            <a:xfrm>
              <a:off x="7403363" y="1047512"/>
              <a:ext cx="1554600" cy="10974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cxnSp>
          <p:nvCxnSpPr>
            <p:cNvPr id="125" name="Google Shape;445;p29">
              <a:extLst>
                <a:ext uri="{FF2B5EF4-FFF2-40B4-BE49-F238E27FC236}">
                  <a16:creationId xmlns:a16="http://schemas.microsoft.com/office/drawing/2014/main" id="{9920FE71-3719-240E-B2F5-85E2530DE869}"/>
                </a:ext>
              </a:extLst>
            </p:cNvPr>
            <p:cNvCxnSpPr/>
            <p:nvPr/>
          </p:nvCxnSpPr>
          <p:spPr>
            <a:xfrm>
              <a:off x="7413325" y="1230512"/>
              <a:ext cx="1544700" cy="0"/>
            </a:xfrm>
            <a:prstGeom prst="straightConnector1">
              <a:avLst/>
            </a:prstGeom>
            <a:noFill/>
            <a:ln w="28575" cap="flat" cmpd="sng">
              <a:solidFill>
                <a:schemeClr val="dk1"/>
              </a:solidFill>
              <a:prstDash val="solid"/>
              <a:round/>
              <a:headEnd type="none" w="med" len="med"/>
              <a:tailEnd type="none" w="med" len="med"/>
            </a:ln>
          </p:spPr>
        </p:cxnSp>
        <p:sp>
          <p:nvSpPr>
            <p:cNvPr id="126" name="Google Shape;446;p29">
              <a:extLst>
                <a:ext uri="{FF2B5EF4-FFF2-40B4-BE49-F238E27FC236}">
                  <a16:creationId xmlns:a16="http://schemas.microsoft.com/office/drawing/2014/main" id="{3F83EDA0-8999-5E34-6013-EC64A4AC5445}"/>
                </a:ext>
              </a:extLst>
            </p:cNvPr>
            <p:cNvSpPr/>
            <p:nvPr/>
          </p:nvSpPr>
          <p:spPr>
            <a:xfrm>
              <a:off x="7540474" y="1687769"/>
              <a:ext cx="341378" cy="320032"/>
            </a:xfrm>
            <a:custGeom>
              <a:avLst/>
              <a:gdLst/>
              <a:ahLst/>
              <a:cxnLst/>
              <a:rect l="l" t="t" r="r" b="b"/>
              <a:pathLst>
                <a:path w="10634" h="9925" extrusionOk="0">
                  <a:moveTo>
                    <a:pt x="5308" y="0"/>
                  </a:moveTo>
                  <a:cubicBezTo>
                    <a:pt x="5171" y="0"/>
                    <a:pt x="5037" y="73"/>
                    <a:pt x="4976" y="220"/>
                  </a:cubicBezTo>
                  <a:lnTo>
                    <a:pt x="3659" y="2878"/>
                  </a:lnTo>
                  <a:cubicBezTo>
                    <a:pt x="3585" y="3000"/>
                    <a:pt x="3488" y="3073"/>
                    <a:pt x="3366" y="3073"/>
                  </a:cubicBezTo>
                  <a:lnTo>
                    <a:pt x="415" y="3512"/>
                  </a:lnTo>
                  <a:cubicBezTo>
                    <a:pt x="122" y="3561"/>
                    <a:pt x="0" y="3927"/>
                    <a:pt x="220" y="4147"/>
                  </a:cubicBezTo>
                  <a:lnTo>
                    <a:pt x="2341" y="6220"/>
                  </a:lnTo>
                  <a:cubicBezTo>
                    <a:pt x="2439" y="6317"/>
                    <a:pt x="2488" y="6439"/>
                    <a:pt x="2463" y="6561"/>
                  </a:cubicBezTo>
                  <a:lnTo>
                    <a:pt x="1951" y="9488"/>
                  </a:lnTo>
                  <a:cubicBezTo>
                    <a:pt x="1913" y="9736"/>
                    <a:pt x="2099" y="9924"/>
                    <a:pt x="2322" y="9924"/>
                  </a:cubicBezTo>
                  <a:cubicBezTo>
                    <a:pt x="2384" y="9924"/>
                    <a:pt x="2449" y="9910"/>
                    <a:pt x="2512" y="9878"/>
                  </a:cubicBezTo>
                  <a:lnTo>
                    <a:pt x="5122" y="8512"/>
                  </a:lnTo>
                  <a:cubicBezTo>
                    <a:pt x="5183" y="8476"/>
                    <a:pt x="5244" y="8457"/>
                    <a:pt x="5305" y="8457"/>
                  </a:cubicBezTo>
                  <a:cubicBezTo>
                    <a:pt x="5366" y="8457"/>
                    <a:pt x="5427" y="8476"/>
                    <a:pt x="5488" y="8512"/>
                  </a:cubicBezTo>
                  <a:lnTo>
                    <a:pt x="8122" y="9878"/>
                  </a:lnTo>
                  <a:cubicBezTo>
                    <a:pt x="8180" y="9910"/>
                    <a:pt x="8241" y="9924"/>
                    <a:pt x="8299" y="9924"/>
                  </a:cubicBezTo>
                  <a:cubicBezTo>
                    <a:pt x="8511" y="9924"/>
                    <a:pt x="8697" y="9736"/>
                    <a:pt x="8658" y="9488"/>
                  </a:cubicBezTo>
                  <a:lnTo>
                    <a:pt x="8146" y="6561"/>
                  </a:lnTo>
                  <a:cubicBezTo>
                    <a:pt x="8122" y="6439"/>
                    <a:pt x="8171" y="6317"/>
                    <a:pt x="8268" y="6220"/>
                  </a:cubicBezTo>
                  <a:lnTo>
                    <a:pt x="10390" y="4147"/>
                  </a:lnTo>
                  <a:cubicBezTo>
                    <a:pt x="10634" y="3927"/>
                    <a:pt x="10488" y="3561"/>
                    <a:pt x="10195" y="3512"/>
                  </a:cubicBezTo>
                  <a:lnTo>
                    <a:pt x="7244" y="3098"/>
                  </a:lnTo>
                  <a:cubicBezTo>
                    <a:pt x="7122" y="3073"/>
                    <a:pt x="7024" y="3000"/>
                    <a:pt x="6976" y="2878"/>
                  </a:cubicBezTo>
                  <a:lnTo>
                    <a:pt x="5658" y="220"/>
                  </a:lnTo>
                  <a:cubicBezTo>
                    <a:pt x="5585" y="73"/>
                    <a:pt x="5445" y="0"/>
                    <a:pt x="5308" y="0"/>
                  </a:cubicBezTo>
                  <a:close/>
                </a:path>
              </a:pathLst>
            </a:cu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7" name="Google Shape;447;p29">
              <a:extLst>
                <a:ext uri="{FF2B5EF4-FFF2-40B4-BE49-F238E27FC236}">
                  <a16:creationId xmlns:a16="http://schemas.microsoft.com/office/drawing/2014/main" id="{9F65B044-9E11-8C0E-074A-66005250B51F}"/>
                </a:ext>
              </a:extLst>
            </p:cNvPr>
            <p:cNvSpPr/>
            <p:nvPr/>
          </p:nvSpPr>
          <p:spPr>
            <a:xfrm>
              <a:off x="8009987" y="1687769"/>
              <a:ext cx="341378" cy="320032"/>
            </a:xfrm>
            <a:custGeom>
              <a:avLst/>
              <a:gdLst/>
              <a:ahLst/>
              <a:cxnLst/>
              <a:rect l="l" t="t" r="r" b="b"/>
              <a:pathLst>
                <a:path w="10634" h="9925" extrusionOk="0">
                  <a:moveTo>
                    <a:pt x="5308" y="0"/>
                  </a:moveTo>
                  <a:cubicBezTo>
                    <a:pt x="5171" y="0"/>
                    <a:pt x="5037" y="73"/>
                    <a:pt x="4976" y="220"/>
                  </a:cubicBezTo>
                  <a:lnTo>
                    <a:pt x="3659" y="2878"/>
                  </a:lnTo>
                  <a:cubicBezTo>
                    <a:pt x="3585" y="3000"/>
                    <a:pt x="3488" y="3073"/>
                    <a:pt x="3366" y="3073"/>
                  </a:cubicBezTo>
                  <a:lnTo>
                    <a:pt x="415" y="3512"/>
                  </a:lnTo>
                  <a:cubicBezTo>
                    <a:pt x="122" y="3561"/>
                    <a:pt x="0" y="3927"/>
                    <a:pt x="220" y="4147"/>
                  </a:cubicBezTo>
                  <a:lnTo>
                    <a:pt x="2341" y="6220"/>
                  </a:lnTo>
                  <a:cubicBezTo>
                    <a:pt x="2439" y="6317"/>
                    <a:pt x="2488" y="6439"/>
                    <a:pt x="2463" y="6561"/>
                  </a:cubicBezTo>
                  <a:lnTo>
                    <a:pt x="1951" y="9488"/>
                  </a:lnTo>
                  <a:cubicBezTo>
                    <a:pt x="1913" y="9736"/>
                    <a:pt x="2099" y="9924"/>
                    <a:pt x="2322" y="9924"/>
                  </a:cubicBezTo>
                  <a:cubicBezTo>
                    <a:pt x="2384" y="9924"/>
                    <a:pt x="2449" y="9910"/>
                    <a:pt x="2512" y="9878"/>
                  </a:cubicBezTo>
                  <a:lnTo>
                    <a:pt x="5122" y="8512"/>
                  </a:lnTo>
                  <a:cubicBezTo>
                    <a:pt x="5183" y="8476"/>
                    <a:pt x="5244" y="8457"/>
                    <a:pt x="5305" y="8457"/>
                  </a:cubicBezTo>
                  <a:cubicBezTo>
                    <a:pt x="5366" y="8457"/>
                    <a:pt x="5427" y="8476"/>
                    <a:pt x="5488" y="8512"/>
                  </a:cubicBezTo>
                  <a:lnTo>
                    <a:pt x="8122" y="9878"/>
                  </a:lnTo>
                  <a:cubicBezTo>
                    <a:pt x="8180" y="9910"/>
                    <a:pt x="8241" y="9924"/>
                    <a:pt x="8299" y="9924"/>
                  </a:cubicBezTo>
                  <a:cubicBezTo>
                    <a:pt x="8511" y="9924"/>
                    <a:pt x="8697" y="9736"/>
                    <a:pt x="8658" y="9488"/>
                  </a:cubicBezTo>
                  <a:lnTo>
                    <a:pt x="8146" y="6561"/>
                  </a:lnTo>
                  <a:cubicBezTo>
                    <a:pt x="8122" y="6439"/>
                    <a:pt x="8171" y="6317"/>
                    <a:pt x="8268" y="6220"/>
                  </a:cubicBezTo>
                  <a:lnTo>
                    <a:pt x="10390" y="4147"/>
                  </a:lnTo>
                  <a:cubicBezTo>
                    <a:pt x="10634" y="3927"/>
                    <a:pt x="10488" y="3561"/>
                    <a:pt x="10195" y="3512"/>
                  </a:cubicBezTo>
                  <a:lnTo>
                    <a:pt x="7244" y="3098"/>
                  </a:lnTo>
                  <a:cubicBezTo>
                    <a:pt x="7122" y="3073"/>
                    <a:pt x="7024" y="3000"/>
                    <a:pt x="6976" y="2878"/>
                  </a:cubicBezTo>
                  <a:lnTo>
                    <a:pt x="5658" y="220"/>
                  </a:lnTo>
                  <a:cubicBezTo>
                    <a:pt x="5585" y="73"/>
                    <a:pt x="5445" y="0"/>
                    <a:pt x="5308" y="0"/>
                  </a:cubicBezTo>
                  <a:close/>
                </a:path>
              </a:pathLst>
            </a:cu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8" name="Google Shape;448;p29">
              <a:extLst>
                <a:ext uri="{FF2B5EF4-FFF2-40B4-BE49-F238E27FC236}">
                  <a16:creationId xmlns:a16="http://schemas.microsoft.com/office/drawing/2014/main" id="{A01D8E54-6F51-1107-7633-FF1BB16A7F0C}"/>
                </a:ext>
              </a:extLst>
            </p:cNvPr>
            <p:cNvSpPr/>
            <p:nvPr/>
          </p:nvSpPr>
          <p:spPr>
            <a:xfrm>
              <a:off x="8479499" y="1687769"/>
              <a:ext cx="341378" cy="320032"/>
            </a:xfrm>
            <a:custGeom>
              <a:avLst/>
              <a:gdLst/>
              <a:ahLst/>
              <a:cxnLst/>
              <a:rect l="l" t="t" r="r" b="b"/>
              <a:pathLst>
                <a:path w="10634" h="9925" extrusionOk="0">
                  <a:moveTo>
                    <a:pt x="5308" y="0"/>
                  </a:moveTo>
                  <a:cubicBezTo>
                    <a:pt x="5171" y="0"/>
                    <a:pt x="5037" y="73"/>
                    <a:pt x="4976" y="220"/>
                  </a:cubicBezTo>
                  <a:lnTo>
                    <a:pt x="3659" y="2878"/>
                  </a:lnTo>
                  <a:cubicBezTo>
                    <a:pt x="3585" y="3000"/>
                    <a:pt x="3488" y="3073"/>
                    <a:pt x="3366" y="3073"/>
                  </a:cubicBezTo>
                  <a:lnTo>
                    <a:pt x="415" y="3512"/>
                  </a:lnTo>
                  <a:cubicBezTo>
                    <a:pt x="122" y="3561"/>
                    <a:pt x="0" y="3927"/>
                    <a:pt x="220" y="4147"/>
                  </a:cubicBezTo>
                  <a:lnTo>
                    <a:pt x="2341" y="6220"/>
                  </a:lnTo>
                  <a:cubicBezTo>
                    <a:pt x="2439" y="6317"/>
                    <a:pt x="2488" y="6439"/>
                    <a:pt x="2463" y="6561"/>
                  </a:cubicBezTo>
                  <a:lnTo>
                    <a:pt x="1951" y="9488"/>
                  </a:lnTo>
                  <a:cubicBezTo>
                    <a:pt x="1913" y="9736"/>
                    <a:pt x="2099" y="9924"/>
                    <a:pt x="2322" y="9924"/>
                  </a:cubicBezTo>
                  <a:cubicBezTo>
                    <a:pt x="2384" y="9924"/>
                    <a:pt x="2449" y="9910"/>
                    <a:pt x="2512" y="9878"/>
                  </a:cubicBezTo>
                  <a:lnTo>
                    <a:pt x="5122" y="8512"/>
                  </a:lnTo>
                  <a:cubicBezTo>
                    <a:pt x="5183" y="8476"/>
                    <a:pt x="5244" y="8457"/>
                    <a:pt x="5305" y="8457"/>
                  </a:cubicBezTo>
                  <a:cubicBezTo>
                    <a:pt x="5366" y="8457"/>
                    <a:pt x="5427" y="8476"/>
                    <a:pt x="5488" y="8512"/>
                  </a:cubicBezTo>
                  <a:lnTo>
                    <a:pt x="8122" y="9878"/>
                  </a:lnTo>
                  <a:cubicBezTo>
                    <a:pt x="8180" y="9910"/>
                    <a:pt x="8241" y="9924"/>
                    <a:pt x="8299" y="9924"/>
                  </a:cubicBezTo>
                  <a:cubicBezTo>
                    <a:pt x="8511" y="9924"/>
                    <a:pt x="8697" y="9736"/>
                    <a:pt x="8658" y="9488"/>
                  </a:cubicBezTo>
                  <a:lnTo>
                    <a:pt x="8146" y="6561"/>
                  </a:lnTo>
                  <a:cubicBezTo>
                    <a:pt x="8122" y="6439"/>
                    <a:pt x="8171" y="6317"/>
                    <a:pt x="8268" y="6220"/>
                  </a:cubicBezTo>
                  <a:lnTo>
                    <a:pt x="10390" y="4147"/>
                  </a:lnTo>
                  <a:cubicBezTo>
                    <a:pt x="10634" y="3927"/>
                    <a:pt x="10488" y="3561"/>
                    <a:pt x="10195" y="3512"/>
                  </a:cubicBezTo>
                  <a:lnTo>
                    <a:pt x="7244" y="3098"/>
                  </a:lnTo>
                  <a:cubicBezTo>
                    <a:pt x="7122" y="3073"/>
                    <a:pt x="7024" y="3000"/>
                    <a:pt x="6976" y="2878"/>
                  </a:cubicBezTo>
                  <a:lnTo>
                    <a:pt x="5658" y="220"/>
                  </a:lnTo>
                  <a:cubicBezTo>
                    <a:pt x="5585" y="73"/>
                    <a:pt x="5445" y="0"/>
                    <a:pt x="5308" y="0"/>
                  </a:cubicBezTo>
                  <a:close/>
                </a:path>
              </a:pathLst>
            </a:cu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29" name="Google Shape;449;p29">
              <a:extLst>
                <a:ext uri="{FF2B5EF4-FFF2-40B4-BE49-F238E27FC236}">
                  <a16:creationId xmlns:a16="http://schemas.microsoft.com/office/drawing/2014/main" id="{BFD1F955-0514-A183-EA2D-04951F9B71AD}"/>
                </a:ext>
              </a:extLst>
            </p:cNvPr>
            <p:cNvGrpSpPr/>
            <p:nvPr/>
          </p:nvGrpSpPr>
          <p:grpSpPr>
            <a:xfrm>
              <a:off x="7770652" y="1367593"/>
              <a:ext cx="820034" cy="187786"/>
              <a:chOff x="4005100" y="3437025"/>
              <a:chExt cx="535375" cy="122600"/>
            </a:xfrm>
          </p:grpSpPr>
          <p:sp>
            <p:nvSpPr>
              <p:cNvPr id="130" name="Google Shape;450;p29">
                <a:extLst>
                  <a:ext uri="{FF2B5EF4-FFF2-40B4-BE49-F238E27FC236}">
                    <a16:creationId xmlns:a16="http://schemas.microsoft.com/office/drawing/2014/main" id="{0C61C808-E25C-A21A-4815-2EB59DC85E8D}"/>
                  </a:ext>
                </a:extLst>
              </p:cNvPr>
              <p:cNvSpPr/>
              <p:nvPr/>
            </p:nvSpPr>
            <p:spPr>
              <a:xfrm>
                <a:off x="4005100" y="3437025"/>
                <a:ext cx="535375" cy="33575"/>
              </a:xfrm>
              <a:custGeom>
                <a:avLst/>
                <a:gdLst/>
                <a:ahLst/>
                <a:cxnLst/>
                <a:rect l="l" t="t" r="r" b="b"/>
                <a:pathLst>
                  <a:path w="21415" h="1343" extrusionOk="0">
                    <a:moveTo>
                      <a:pt x="903" y="1"/>
                    </a:moveTo>
                    <a:cubicBezTo>
                      <a:pt x="1" y="1"/>
                      <a:pt x="1" y="1342"/>
                      <a:pt x="903" y="1342"/>
                    </a:cubicBezTo>
                    <a:lnTo>
                      <a:pt x="20488" y="1342"/>
                    </a:lnTo>
                    <a:cubicBezTo>
                      <a:pt x="21415" y="1342"/>
                      <a:pt x="21415" y="1"/>
                      <a:pt x="2048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1" name="Google Shape;451;p29">
                <a:extLst>
                  <a:ext uri="{FF2B5EF4-FFF2-40B4-BE49-F238E27FC236}">
                    <a16:creationId xmlns:a16="http://schemas.microsoft.com/office/drawing/2014/main" id="{52AA9C04-DAEA-053E-22A7-BD7F08CD2B63}"/>
                  </a:ext>
                </a:extLst>
              </p:cNvPr>
              <p:cNvSpPr/>
              <p:nvPr/>
            </p:nvSpPr>
            <p:spPr>
              <a:xfrm>
                <a:off x="4064850" y="3525450"/>
                <a:ext cx="415275" cy="34175"/>
              </a:xfrm>
              <a:custGeom>
                <a:avLst/>
                <a:gdLst/>
                <a:ahLst/>
                <a:cxnLst/>
                <a:rect l="l" t="t" r="r" b="b"/>
                <a:pathLst>
                  <a:path w="16611" h="1367" extrusionOk="0">
                    <a:moveTo>
                      <a:pt x="928" y="0"/>
                    </a:moveTo>
                    <a:cubicBezTo>
                      <a:pt x="1" y="0"/>
                      <a:pt x="1" y="1366"/>
                      <a:pt x="928" y="1366"/>
                    </a:cubicBezTo>
                    <a:lnTo>
                      <a:pt x="15708" y="1366"/>
                    </a:lnTo>
                    <a:cubicBezTo>
                      <a:pt x="16610" y="1366"/>
                      <a:pt x="16610" y="0"/>
                      <a:pt x="1570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spTree>
    <p:extLst>
      <p:ext uri="{BB962C8B-B14F-4D97-AF65-F5344CB8AC3E}">
        <p14:creationId xmlns:p14="http://schemas.microsoft.com/office/powerpoint/2010/main" val="39020563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Billede 29" descr="Et billede, der indeholder sky, landskab, græs, natur&#10;&#10;AI-genereret indhold kan være ukorrekt.">
            <a:extLst>
              <a:ext uri="{FF2B5EF4-FFF2-40B4-BE49-F238E27FC236}">
                <a16:creationId xmlns:a16="http://schemas.microsoft.com/office/drawing/2014/main" id="{4F249FCD-FB20-A549-13DF-DE69D69FDB35}"/>
              </a:ext>
            </a:extLst>
          </p:cNvPr>
          <p:cNvPicPr>
            <a:picLocks noChangeAspect="1"/>
          </p:cNvPicPr>
          <p:nvPr/>
        </p:nvPicPr>
        <p:blipFill>
          <a:blip r:embed="rId2">
            <a:extLst>
              <a:ext uri="{BEBA8EAE-BF5A-486C-A8C5-ECC9F3942E4B}">
                <a14:imgProps xmlns:a14="http://schemas.microsoft.com/office/drawing/2010/main">
                  <a14:imgLayer r:embed="rId3">
                    <a14:imgEffect>
                      <a14:artisticGlowEdges/>
                    </a14:imgEffect>
                  </a14:imgLayer>
                </a14:imgProps>
              </a:ext>
              <a:ext uri="{28A0092B-C50C-407E-A947-70E740481C1C}">
                <a14:useLocalDpi xmlns:a14="http://schemas.microsoft.com/office/drawing/2010/main" val="0"/>
              </a:ext>
            </a:extLst>
          </a:blip>
          <a:stretch>
            <a:fillRect/>
          </a:stretch>
        </p:blipFill>
        <p:spPr>
          <a:xfrm>
            <a:off x="0" y="-1"/>
            <a:ext cx="12192000" cy="6858001"/>
          </a:xfrm>
          <a:prstGeom prst="rect">
            <a:avLst/>
          </a:prstGeom>
        </p:spPr>
      </p:pic>
      <p:grpSp>
        <p:nvGrpSpPr>
          <p:cNvPr id="11" name="Google Shape;1093;p49">
            <a:extLst>
              <a:ext uri="{FF2B5EF4-FFF2-40B4-BE49-F238E27FC236}">
                <a16:creationId xmlns:a16="http://schemas.microsoft.com/office/drawing/2014/main" id="{DC171A22-6E67-6DF1-88BE-D5666588FD1C}"/>
              </a:ext>
            </a:extLst>
          </p:cNvPr>
          <p:cNvGrpSpPr/>
          <p:nvPr/>
        </p:nvGrpSpPr>
        <p:grpSpPr>
          <a:xfrm>
            <a:off x="364273" y="410736"/>
            <a:ext cx="11240429" cy="6036527"/>
            <a:chOff x="4754850" y="887475"/>
            <a:chExt cx="3763400" cy="3725700"/>
          </a:xfrm>
        </p:grpSpPr>
        <p:sp>
          <p:nvSpPr>
            <p:cNvPr id="12" name="Google Shape;1094;p49">
              <a:extLst>
                <a:ext uri="{FF2B5EF4-FFF2-40B4-BE49-F238E27FC236}">
                  <a16:creationId xmlns:a16="http://schemas.microsoft.com/office/drawing/2014/main" id="{938BB068-BE83-42D0-AE28-017FE9F2E239}"/>
                </a:ext>
              </a:extLst>
            </p:cNvPr>
            <p:cNvSpPr/>
            <p:nvPr/>
          </p:nvSpPr>
          <p:spPr>
            <a:xfrm>
              <a:off x="4844450" y="978975"/>
              <a:ext cx="3673800" cy="36342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3" name="Google Shape;1095;p49">
              <a:extLst>
                <a:ext uri="{FF2B5EF4-FFF2-40B4-BE49-F238E27FC236}">
                  <a16:creationId xmlns:a16="http://schemas.microsoft.com/office/drawing/2014/main" id="{F0A595C9-1BA1-C60C-7AA0-D4D0D0B71EA6}"/>
                </a:ext>
              </a:extLst>
            </p:cNvPr>
            <p:cNvGrpSpPr/>
            <p:nvPr/>
          </p:nvGrpSpPr>
          <p:grpSpPr>
            <a:xfrm>
              <a:off x="4754850" y="887475"/>
              <a:ext cx="3674404" cy="3616200"/>
              <a:chOff x="4754850" y="887475"/>
              <a:chExt cx="3674404" cy="3616200"/>
            </a:xfrm>
          </p:grpSpPr>
          <p:sp>
            <p:nvSpPr>
              <p:cNvPr id="14" name="Google Shape;1096;p49">
                <a:extLst>
                  <a:ext uri="{FF2B5EF4-FFF2-40B4-BE49-F238E27FC236}">
                    <a16:creationId xmlns:a16="http://schemas.microsoft.com/office/drawing/2014/main" id="{C631B91D-D0EE-4CEF-FF7F-996E73ECA2C6}"/>
                  </a:ext>
                </a:extLst>
              </p:cNvPr>
              <p:cNvSpPr/>
              <p:nvPr/>
            </p:nvSpPr>
            <p:spPr>
              <a:xfrm>
                <a:off x="4754850" y="887475"/>
                <a:ext cx="3673800" cy="36162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cxnSp>
            <p:nvCxnSpPr>
              <p:cNvPr id="15" name="Google Shape;1097;p49">
                <a:extLst>
                  <a:ext uri="{FF2B5EF4-FFF2-40B4-BE49-F238E27FC236}">
                    <a16:creationId xmlns:a16="http://schemas.microsoft.com/office/drawing/2014/main" id="{42AC16DE-3841-D100-E93C-CC45BE23A32F}"/>
                  </a:ext>
                </a:extLst>
              </p:cNvPr>
              <p:cNvCxnSpPr/>
              <p:nvPr/>
            </p:nvCxnSpPr>
            <p:spPr>
              <a:xfrm>
                <a:off x="4755154" y="1253333"/>
                <a:ext cx="3674100" cy="0"/>
              </a:xfrm>
              <a:prstGeom prst="straightConnector1">
                <a:avLst/>
              </a:prstGeom>
              <a:noFill/>
              <a:ln w="28575" cap="flat" cmpd="sng">
                <a:solidFill>
                  <a:schemeClr val="dk1"/>
                </a:solidFill>
                <a:prstDash val="solid"/>
                <a:round/>
                <a:headEnd type="none" w="med" len="med"/>
                <a:tailEnd type="none" w="med" len="med"/>
              </a:ln>
            </p:spPr>
          </p:cxnSp>
          <p:grpSp>
            <p:nvGrpSpPr>
              <p:cNvPr id="16" name="Google Shape;1098;p49">
                <a:extLst>
                  <a:ext uri="{FF2B5EF4-FFF2-40B4-BE49-F238E27FC236}">
                    <a16:creationId xmlns:a16="http://schemas.microsoft.com/office/drawing/2014/main" id="{5E4FBE08-887C-7638-A503-20C1E14D84DB}"/>
                  </a:ext>
                </a:extLst>
              </p:cNvPr>
              <p:cNvGrpSpPr/>
              <p:nvPr/>
            </p:nvGrpSpPr>
            <p:grpSpPr>
              <a:xfrm>
                <a:off x="7492324" y="978977"/>
                <a:ext cx="845101" cy="183000"/>
                <a:chOff x="1605849" y="363963"/>
                <a:chExt cx="845101" cy="183000"/>
              </a:xfrm>
            </p:grpSpPr>
            <p:sp>
              <p:nvSpPr>
                <p:cNvPr id="17" name="Google Shape;1099;p49">
                  <a:extLst>
                    <a:ext uri="{FF2B5EF4-FFF2-40B4-BE49-F238E27FC236}">
                      <a16:creationId xmlns:a16="http://schemas.microsoft.com/office/drawing/2014/main" id="{AF8B8F6B-32F9-4DCD-9544-ADED882132A7}"/>
                    </a:ext>
                  </a:extLst>
                </p:cNvPr>
                <p:cNvSpPr/>
                <p:nvPr/>
              </p:nvSpPr>
              <p:spPr>
                <a:xfrm>
                  <a:off x="1951450" y="367563"/>
                  <a:ext cx="179400" cy="179400"/>
                </a:xfrm>
                <a:prstGeom prst="rect">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8" name="Google Shape;1100;p49">
                  <a:extLst>
                    <a:ext uri="{FF2B5EF4-FFF2-40B4-BE49-F238E27FC236}">
                      <a16:creationId xmlns:a16="http://schemas.microsoft.com/office/drawing/2014/main" id="{F19A58C7-5CAE-ABD3-A8A2-F478945A6FDE}"/>
                    </a:ext>
                  </a:extLst>
                </p:cNvPr>
                <p:cNvGrpSpPr/>
                <p:nvPr/>
              </p:nvGrpSpPr>
              <p:grpSpPr>
                <a:xfrm>
                  <a:off x="2267950" y="363963"/>
                  <a:ext cx="183000" cy="183000"/>
                  <a:chOff x="8225400" y="367488"/>
                  <a:chExt cx="183000" cy="183000"/>
                </a:xfrm>
              </p:grpSpPr>
              <p:cxnSp>
                <p:nvCxnSpPr>
                  <p:cNvPr id="20" name="Google Shape;1101;p49">
                    <a:extLst>
                      <a:ext uri="{FF2B5EF4-FFF2-40B4-BE49-F238E27FC236}">
                        <a16:creationId xmlns:a16="http://schemas.microsoft.com/office/drawing/2014/main" id="{D4E8B022-8B1C-CEDC-FF30-BE95B8A477D7}"/>
                      </a:ext>
                    </a:extLst>
                  </p:cNvPr>
                  <p:cNvCxnSpPr/>
                  <p:nvPr/>
                </p:nvCxnSpPr>
                <p:spPr>
                  <a:xfrm>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cxnSp>
                <p:nvCxnSpPr>
                  <p:cNvPr id="21" name="Google Shape;1102;p49">
                    <a:extLst>
                      <a:ext uri="{FF2B5EF4-FFF2-40B4-BE49-F238E27FC236}">
                        <a16:creationId xmlns:a16="http://schemas.microsoft.com/office/drawing/2014/main" id="{29F6376D-D3B5-94D4-A88D-C51A27DABBCA}"/>
                      </a:ext>
                    </a:extLst>
                  </p:cNvPr>
                  <p:cNvCxnSpPr/>
                  <p:nvPr/>
                </p:nvCxnSpPr>
                <p:spPr>
                  <a:xfrm rot="5400000">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grpSp>
            <p:cxnSp>
              <p:nvCxnSpPr>
                <p:cNvPr id="19" name="Google Shape;1103;p49">
                  <a:extLst>
                    <a:ext uri="{FF2B5EF4-FFF2-40B4-BE49-F238E27FC236}">
                      <a16:creationId xmlns:a16="http://schemas.microsoft.com/office/drawing/2014/main" id="{A732ABA6-766E-30B7-6BCE-1E26278116AB}"/>
                    </a:ext>
                  </a:extLst>
                </p:cNvPr>
                <p:cNvCxnSpPr/>
                <p:nvPr/>
              </p:nvCxnSpPr>
              <p:spPr>
                <a:xfrm>
                  <a:off x="1605849" y="546963"/>
                  <a:ext cx="208500" cy="0"/>
                </a:xfrm>
                <a:prstGeom prst="straightConnector1">
                  <a:avLst/>
                </a:prstGeom>
                <a:noFill/>
                <a:ln w="28575" cap="flat" cmpd="sng">
                  <a:solidFill>
                    <a:schemeClr val="dk1"/>
                  </a:solidFill>
                  <a:prstDash val="solid"/>
                  <a:round/>
                  <a:headEnd type="none" w="med" len="med"/>
                  <a:tailEnd type="none" w="med" len="med"/>
                </a:ln>
              </p:spPr>
            </p:cxnSp>
          </p:grpSp>
        </p:grpSp>
      </p:grpSp>
      <p:sp>
        <p:nvSpPr>
          <p:cNvPr id="22" name="Tekstfelt 21">
            <a:extLst>
              <a:ext uri="{FF2B5EF4-FFF2-40B4-BE49-F238E27FC236}">
                <a16:creationId xmlns:a16="http://schemas.microsoft.com/office/drawing/2014/main" id="{E14F7423-0D24-543A-CD90-CECB38E8CC31}"/>
              </a:ext>
            </a:extLst>
          </p:cNvPr>
          <p:cNvSpPr txBox="1"/>
          <p:nvPr/>
        </p:nvSpPr>
        <p:spPr>
          <a:xfrm>
            <a:off x="842169" y="505302"/>
            <a:ext cx="7202831" cy="369332"/>
          </a:xfrm>
          <a:prstGeom prst="rect">
            <a:avLst/>
          </a:prstGeom>
          <a:noFill/>
          <a:ln w="19050">
            <a:solidFill>
              <a:schemeClr val="tx1"/>
            </a:solid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a-DK" sz="1800" b="0" i="0" u="none" strike="noStrike" kern="1200" cap="none" spc="0" normalizeH="0" baseline="0" noProof="0" dirty="0">
                <a:ln>
                  <a:noFill/>
                </a:ln>
                <a:solidFill>
                  <a:prstClr val="black">
                    <a:lumMod val="65000"/>
                    <a:lumOff val="35000"/>
                  </a:prstClr>
                </a:solidFill>
                <a:effectLst/>
                <a:uLnTx/>
                <a:uFillTx/>
                <a:latin typeface="Cascadia Code" panose="020B0609020000020004" pitchFamily="49" charset="0"/>
                <a:ea typeface="+mn-ea"/>
                <a:cs typeface="Cascadia Code" panose="020B0609020000020004" pitchFamily="49" charset="0"/>
              </a:rPr>
              <a:t>Https://www.Cybersikkerhed.dk/Hvad#Er-pwsikkerhed/?/</a:t>
            </a:r>
          </a:p>
        </p:txBody>
      </p:sp>
      <p:sp>
        <p:nvSpPr>
          <p:cNvPr id="54" name="Tekstfelt 53">
            <a:extLst>
              <a:ext uri="{FF2B5EF4-FFF2-40B4-BE49-F238E27FC236}">
                <a16:creationId xmlns:a16="http://schemas.microsoft.com/office/drawing/2014/main" id="{2C4E21C1-17F7-5860-CFF4-55D899038FC8}"/>
              </a:ext>
            </a:extLst>
          </p:cNvPr>
          <p:cNvSpPr txBox="1"/>
          <p:nvPr/>
        </p:nvSpPr>
        <p:spPr>
          <a:xfrm>
            <a:off x="842169" y="1315844"/>
            <a:ext cx="9067548"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a-DK" sz="2000" b="0" i="0" u="none" strike="noStrike" kern="1200" cap="none" spc="0" normalizeH="0" baseline="0" noProof="0" dirty="0">
                <a:ln>
                  <a:noFill/>
                </a:ln>
                <a:solidFill>
                  <a:prstClr val="black"/>
                </a:solidFill>
                <a:effectLst/>
                <a:uLnTx/>
                <a:uFillTx/>
                <a:latin typeface="Cascadia Code" panose="020B0609020000020004" pitchFamily="49" charset="0"/>
                <a:ea typeface="+mn-ea"/>
                <a:cs typeface="Cascadia Code" panose="020B0609020000020004" pitchFamily="49" charset="0"/>
              </a:rPr>
              <a:t>&lt;Password Sikkerhed – Hvad sker der i dette tilfælde?&gt;</a:t>
            </a:r>
          </a:p>
        </p:txBody>
      </p:sp>
      <p:cxnSp>
        <p:nvCxnSpPr>
          <p:cNvPr id="56" name="Lige forbindelse 55">
            <a:extLst>
              <a:ext uri="{FF2B5EF4-FFF2-40B4-BE49-F238E27FC236}">
                <a16:creationId xmlns:a16="http://schemas.microsoft.com/office/drawing/2014/main" id="{0B2BFD7A-7D98-5407-40F8-F7BB3569293E}"/>
              </a:ext>
            </a:extLst>
          </p:cNvPr>
          <p:cNvCxnSpPr>
            <a:cxnSpLocks/>
          </p:cNvCxnSpPr>
          <p:nvPr/>
        </p:nvCxnSpPr>
        <p:spPr>
          <a:xfrm flipH="1">
            <a:off x="527824" y="1947746"/>
            <a:ext cx="1060370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59" name="Google Shape;722;p37">
            <a:extLst>
              <a:ext uri="{FF2B5EF4-FFF2-40B4-BE49-F238E27FC236}">
                <a16:creationId xmlns:a16="http://schemas.microsoft.com/office/drawing/2014/main" id="{71B2B18F-CED6-7669-616F-EF8837065137}"/>
              </a:ext>
            </a:extLst>
          </p:cNvPr>
          <p:cNvGrpSpPr/>
          <p:nvPr/>
        </p:nvGrpSpPr>
        <p:grpSpPr>
          <a:xfrm>
            <a:off x="1625290" y="2056429"/>
            <a:ext cx="3771900" cy="2130336"/>
            <a:chOff x="715100" y="1600313"/>
            <a:chExt cx="3771900" cy="1412550"/>
          </a:xfrm>
        </p:grpSpPr>
        <p:sp>
          <p:nvSpPr>
            <p:cNvPr id="60" name="Google Shape;723;p37">
              <a:extLst>
                <a:ext uri="{FF2B5EF4-FFF2-40B4-BE49-F238E27FC236}">
                  <a16:creationId xmlns:a16="http://schemas.microsoft.com/office/drawing/2014/main" id="{2D2113C4-CC6D-8E46-08E0-BB19CC392009}"/>
                </a:ext>
              </a:extLst>
            </p:cNvPr>
            <p:cNvSpPr/>
            <p:nvPr/>
          </p:nvSpPr>
          <p:spPr>
            <a:xfrm>
              <a:off x="812900" y="1691663"/>
              <a:ext cx="3674100" cy="13212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1" name="Google Shape;724;p37">
              <a:extLst>
                <a:ext uri="{FF2B5EF4-FFF2-40B4-BE49-F238E27FC236}">
                  <a16:creationId xmlns:a16="http://schemas.microsoft.com/office/drawing/2014/main" id="{6425F78D-AEBE-5DEE-9989-000BDF6615C7}"/>
                </a:ext>
              </a:extLst>
            </p:cNvPr>
            <p:cNvSpPr/>
            <p:nvPr/>
          </p:nvSpPr>
          <p:spPr>
            <a:xfrm>
              <a:off x="715100" y="1600313"/>
              <a:ext cx="3674100" cy="13212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62" name="Google Shape;725;p37">
              <a:extLst>
                <a:ext uri="{FF2B5EF4-FFF2-40B4-BE49-F238E27FC236}">
                  <a16:creationId xmlns:a16="http://schemas.microsoft.com/office/drawing/2014/main" id="{BB41C0A0-6913-0EBF-1384-499814837B8A}"/>
                </a:ext>
              </a:extLst>
            </p:cNvPr>
            <p:cNvCxnSpPr/>
            <p:nvPr/>
          </p:nvCxnSpPr>
          <p:spPr>
            <a:xfrm>
              <a:off x="715100" y="1783313"/>
              <a:ext cx="3674400" cy="0"/>
            </a:xfrm>
            <a:prstGeom prst="straightConnector1">
              <a:avLst/>
            </a:prstGeom>
            <a:noFill/>
            <a:ln w="28575" cap="flat" cmpd="sng">
              <a:solidFill>
                <a:schemeClr val="dk1"/>
              </a:solidFill>
              <a:prstDash val="solid"/>
              <a:round/>
              <a:headEnd type="none" w="med" len="med"/>
              <a:tailEnd type="none" w="med" len="med"/>
            </a:ln>
          </p:spPr>
        </p:cxnSp>
      </p:grpSp>
      <p:grpSp>
        <p:nvGrpSpPr>
          <p:cNvPr id="63" name="Google Shape;722;p37">
            <a:extLst>
              <a:ext uri="{FF2B5EF4-FFF2-40B4-BE49-F238E27FC236}">
                <a16:creationId xmlns:a16="http://schemas.microsoft.com/office/drawing/2014/main" id="{8805C93B-A37C-630C-D4B2-142FDFF4B692}"/>
              </a:ext>
            </a:extLst>
          </p:cNvPr>
          <p:cNvGrpSpPr/>
          <p:nvPr/>
        </p:nvGrpSpPr>
        <p:grpSpPr>
          <a:xfrm>
            <a:off x="6721449" y="4329508"/>
            <a:ext cx="3771900" cy="1835962"/>
            <a:chOff x="715100" y="1600313"/>
            <a:chExt cx="3771900" cy="1412550"/>
          </a:xfrm>
        </p:grpSpPr>
        <p:sp>
          <p:nvSpPr>
            <p:cNvPr id="64" name="Google Shape;723;p37">
              <a:extLst>
                <a:ext uri="{FF2B5EF4-FFF2-40B4-BE49-F238E27FC236}">
                  <a16:creationId xmlns:a16="http://schemas.microsoft.com/office/drawing/2014/main" id="{B580819D-02C2-D8F3-E423-5C88EEDA68E7}"/>
                </a:ext>
              </a:extLst>
            </p:cNvPr>
            <p:cNvSpPr/>
            <p:nvPr/>
          </p:nvSpPr>
          <p:spPr>
            <a:xfrm>
              <a:off x="812900" y="1691663"/>
              <a:ext cx="3674100" cy="13212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5" name="Google Shape;724;p37">
              <a:extLst>
                <a:ext uri="{FF2B5EF4-FFF2-40B4-BE49-F238E27FC236}">
                  <a16:creationId xmlns:a16="http://schemas.microsoft.com/office/drawing/2014/main" id="{FB306C0E-003D-2CE5-2BEF-D46CA093D249}"/>
                </a:ext>
              </a:extLst>
            </p:cNvPr>
            <p:cNvSpPr/>
            <p:nvPr/>
          </p:nvSpPr>
          <p:spPr>
            <a:xfrm>
              <a:off x="715100" y="1600313"/>
              <a:ext cx="3674100" cy="13212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cxnSp>
          <p:nvCxnSpPr>
            <p:cNvPr id="66" name="Google Shape;725;p37">
              <a:extLst>
                <a:ext uri="{FF2B5EF4-FFF2-40B4-BE49-F238E27FC236}">
                  <a16:creationId xmlns:a16="http://schemas.microsoft.com/office/drawing/2014/main" id="{0E1092EA-ECC7-9210-BB93-83687A1D697D}"/>
                </a:ext>
              </a:extLst>
            </p:cNvPr>
            <p:cNvCxnSpPr/>
            <p:nvPr/>
          </p:nvCxnSpPr>
          <p:spPr>
            <a:xfrm>
              <a:off x="715100" y="1783313"/>
              <a:ext cx="3674400" cy="0"/>
            </a:xfrm>
            <a:prstGeom prst="straightConnector1">
              <a:avLst/>
            </a:prstGeom>
            <a:noFill/>
            <a:ln w="28575" cap="flat" cmpd="sng">
              <a:solidFill>
                <a:schemeClr val="dk1"/>
              </a:solidFill>
              <a:prstDash val="solid"/>
              <a:round/>
              <a:headEnd type="none" w="med" len="med"/>
              <a:tailEnd type="none" w="med" len="med"/>
            </a:ln>
          </p:spPr>
        </p:cxnSp>
      </p:grpSp>
      <p:grpSp>
        <p:nvGrpSpPr>
          <p:cNvPr id="67" name="Google Shape;722;p37">
            <a:extLst>
              <a:ext uri="{FF2B5EF4-FFF2-40B4-BE49-F238E27FC236}">
                <a16:creationId xmlns:a16="http://schemas.microsoft.com/office/drawing/2014/main" id="{FF9C670F-3AD0-60BF-602B-0CA1DE679683}"/>
              </a:ext>
            </a:extLst>
          </p:cNvPr>
          <p:cNvGrpSpPr/>
          <p:nvPr/>
        </p:nvGrpSpPr>
        <p:grpSpPr>
          <a:xfrm>
            <a:off x="1674190" y="4226992"/>
            <a:ext cx="3771900" cy="1938478"/>
            <a:chOff x="715100" y="1600313"/>
            <a:chExt cx="3771900" cy="1412550"/>
          </a:xfrm>
        </p:grpSpPr>
        <p:sp>
          <p:nvSpPr>
            <p:cNvPr id="68" name="Google Shape;723;p37">
              <a:extLst>
                <a:ext uri="{FF2B5EF4-FFF2-40B4-BE49-F238E27FC236}">
                  <a16:creationId xmlns:a16="http://schemas.microsoft.com/office/drawing/2014/main" id="{0E521717-BE03-4125-2DD3-427B8E0216B3}"/>
                </a:ext>
              </a:extLst>
            </p:cNvPr>
            <p:cNvSpPr/>
            <p:nvPr/>
          </p:nvSpPr>
          <p:spPr>
            <a:xfrm>
              <a:off x="812900" y="1691663"/>
              <a:ext cx="3674100" cy="13212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9" name="Google Shape;724;p37">
              <a:extLst>
                <a:ext uri="{FF2B5EF4-FFF2-40B4-BE49-F238E27FC236}">
                  <a16:creationId xmlns:a16="http://schemas.microsoft.com/office/drawing/2014/main" id="{A7C64690-D686-2ACF-1574-FB0DEB2AE236}"/>
                </a:ext>
              </a:extLst>
            </p:cNvPr>
            <p:cNvSpPr/>
            <p:nvPr/>
          </p:nvSpPr>
          <p:spPr>
            <a:xfrm>
              <a:off x="715100" y="1600313"/>
              <a:ext cx="3674100" cy="13212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70" name="Google Shape;725;p37">
              <a:extLst>
                <a:ext uri="{FF2B5EF4-FFF2-40B4-BE49-F238E27FC236}">
                  <a16:creationId xmlns:a16="http://schemas.microsoft.com/office/drawing/2014/main" id="{6C5F76E9-66E1-2D45-5DCD-699E2DDEDD13}"/>
                </a:ext>
              </a:extLst>
            </p:cNvPr>
            <p:cNvCxnSpPr/>
            <p:nvPr/>
          </p:nvCxnSpPr>
          <p:spPr>
            <a:xfrm>
              <a:off x="715100" y="1783313"/>
              <a:ext cx="3674400" cy="0"/>
            </a:xfrm>
            <a:prstGeom prst="straightConnector1">
              <a:avLst/>
            </a:prstGeom>
            <a:noFill/>
            <a:ln w="28575" cap="flat" cmpd="sng">
              <a:solidFill>
                <a:schemeClr val="dk1"/>
              </a:solidFill>
              <a:prstDash val="solid"/>
              <a:round/>
              <a:headEnd type="none" w="med" len="med"/>
              <a:tailEnd type="none" w="med" len="med"/>
            </a:ln>
          </p:spPr>
        </p:cxnSp>
      </p:grpSp>
      <p:grpSp>
        <p:nvGrpSpPr>
          <p:cNvPr id="71" name="Google Shape;722;p37">
            <a:extLst>
              <a:ext uri="{FF2B5EF4-FFF2-40B4-BE49-F238E27FC236}">
                <a16:creationId xmlns:a16="http://schemas.microsoft.com/office/drawing/2014/main" id="{957674CB-2AE2-08C6-4D3F-542DFE80708E}"/>
              </a:ext>
            </a:extLst>
          </p:cNvPr>
          <p:cNvGrpSpPr/>
          <p:nvPr/>
        </p:nvGrpSpPr>
        <p:grpSpPr>
          <a:xfrm>
            <a:off x="6721449" y="2056429"/>
            <a:ext cx="3771900" cy="2130331"/>
            <a:chOff x="715100" y="1600313"/>
            <a:chExt cx="3771900" cy="1412550"/>
          </a:xfrm>
        </p:grpSpPr>
        <p:sp>
          <p:nvSpPr>
            <p:cNvPr id="72" name="Google Shape;723;p37">
              <a:extLst>
                <a:ext uri="{FF2B5EF4-FFF2-40B4-BE49-F238E27FC236}">
                  <a16:creationId xmlns:a16="http://schemas.microsoft.com/office/drawing/2014/main" id="{20AD5C98-60B1-07AC-45D5-4F4B4696E395}"/>
                </a:ext>
              </a:extLst>
            </p:cNvPr>
            <p:cNvSpPr/>
            <p:nvPr/>
          </p:nvSpPr>
          <p:spPr>
            <a:xfrm>
              <a:off x="812900" y="1691663"/>
              <a:ext cx="3674100" cy="13212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3" name="Google Shape;724;p37">
              <a:extLst>
                <a:ext uri="{FF2B5EF4-FFF2-40B4-BE49-F238E27FC236}">
                  <a16:creationId xmlns:a16="http://schemas.microsoft.com/office/drawing/2014/main" id="{94EA91B0-FB76-2F94-36A3-F6E148E7C1DE}"/>
                </a:ext>
              </a:extLst>
            </p:cNvPr>
            <p:cNvSpPr/>
            <p:nvPr/>
          </p:nvSpPr>
          <p:spPr>
            <a:xfrm>
              <a:off x="715100" y="1600313"/>
              <a:ext cx="3674100" cy="13212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cxnSp>
          <p:nvCxnSpPr>
            <p:cNvPr id="74" name="Google Shape;725;p37">
              <a:extLst>
                <a:ext uri="{FF2B5EF4-FFF2-40B4-BE49-F238E27FC236}">
                  <a16:creationId xmlns:a16="http://schemas.microsoft.com/office/drawing/2014/main" id="{DD48DD89-1084-BBA8-F307-AD0941ABF0C5}"/>
                </a:ext>
              </a:extLst>
            </p:cNvPr>
            <p:cNvCxnSpPr/>
            <p:nvPr/>
          </p:nvCxnSpPr>
          <p:spPr>
            <a:xfrm>
              <a:off x="715100" y="1783313"/>
              <a:ext cx="3674400" cy="0"/>
            </a:xfrm>
            <a:prstGeom prst="straightConnector1">
              <a:avLst/>
            </a:prstGeom>
            <a:noFill/>
            <a:ln w="28575" cap="flat" cmpd="sng">
              <a:solidFill>
                <a:schemeClr val="dk1"/>
              </a:solidFill>
              <a:prstDash val="solid"/>
              <a:round/>
              <a:headEnd type="none" w="med" len="med"/>
              <a:tailEnd type="none" w="med" len="med"/>
            </a:ln>
          </p:spPr>
        </p:cxnSp>
      </p:grpSp>
      <p:sp>
        <p:nvSpPr>
          <p:cNvPr id="75" name="Tekstfelt 74">
            <a:extLst>
              <a:ext uri="{FF2B5EF4-FFF2-40B4-BE49-F238E27FC236}">
                <a16:creationId xmlns:a16="http://schemas.microsoft.com/office/drawing/2014/main" id="{7784D970-F491-DA28-EF31-63F1E770335F}"/>
              </a:ext>
            </a:extLst>
          </p:cNvPr>
          <p:cNvSpPr txBox="1"/>
          <p:nvPr/>
        </p:nvSpPr>
        <p:spPr>
          <a:xfrm>
            <a:off x="1796151" y="2476943"/>
            <a:ext cx="3392883" cy="152349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a-DK" sz="1400" b="0" i="0" u="none" strike="noStrike" kern="1200" cap="none" spc="0" normalizeH="0" baseline="0" noProof="0" dirty="0">
              <a:ln>
                <a:noFill/>
              </a:ln>
              <a:solidFill>
                <a:prstClr val="black"/>
              </a:solidFill>
              <a:effectLst/>
              <a:uLnTx/>
              <a:uFillTx/>
              <a:latin typeface="Cascadia Code" panose="020B0609020000020004" pitchFamily="49" charset="0"/>
              <a:ea typeface="+mn-ea"/>
              <a:cs typeface="Cascadia Code" panose="020B0609020000020004" pitchFamily="49" charset="0"/>
            </a:endParaRPr>
          </a:p>
          <a:p>
            <a:pPr marL="171450" marR="0" lvl="0" indent="-171450" algn="just" defTabSz="914400" rtl="0" eaLnBrk="1" fontAlgn="auto" latinLnBrk="0" hangingPunct="1">
              <a:lnSpc>
                <a:spcPct val="100000"/>
              </a:lnSpc>
              <a:spcBef>
                <a:spcPts val="0"/>
              </a:spcBef>
              <a:spcAft>
                <a:spcPts val="0"/>
              </a:spcAft>
              <a:buClrTx/>
              <a:buSzTx/>
              <a:buFontTx/>
              <a:buBlip>
                <a:blip r:embed="rId4">
                  <a:extLst>
                    <a:ext uri="{96DAC541-7B7A-43D3-8B79-37D633B846F1}">
                      <asvg:svgBlip xmlns:asvg="http://schemas.microsoft.com/office/drawing/2016/SVG/main" r:embed="rId5"/>
                    </a:ext>
                  </a:extLst>
                </a:blip>
              </a:buBlip>
              <a:tabLst/>
              <a:defRPr/>
            </a:pPr>
            <a:r>
              <a:rPr kumimoji="0" lang="da-DK" sz="1000" b="0" i="0" u="none" strike="noStrike" kern="1200" cap="none" spc="0" normalizeH="0" baseline="0" noProof="0" dirty="0">
                <a:ln>
                  <a:noFill/>
                </a:ln>
                <a:solidFill>
                  <a:prstClr val="black"/>
                </a:solidFill>
                <a:effectLst/>
                <a:uLnTx/>
                <a:uFillTx/>
                <a:latin typeface="Cascadia Code" panose="020B0609020000020004" pitchFamily="49" charset="0"/>
                <a:ea typeface="+mn-ea"/>
                <a:cs typeface="Cascadia Code" panose="020B0609020000020004" pitchFamily="49" charset="0"/>
              </a:rPr>
              <a:t>En aktør benytter en brugers password til at sikre sig adgang til databaser, server eller enheder, hvor følsom data befinder sig.</a:t>
            </a:r>
          </a:p>
          <a:p>
            <a:pPr marL="171450" marR="0" lvl="0" indent="-171450" algn="just" defTabSz="914400" rtl="0" eaLnBrk="1" fontAlgn="auto" latinLnBrk="0" hangingPunct="1">
              <a:lnSpc>
                <a:spcPct val="100000"/>
              </a:lnSpc>
              <a:spcBef>
                <a:spcPts val="0"/>
              </a:spcBef>
              <a:spcAft>
                <a:spcPts val="0"/>
              </a:spcAft>
              <a:buClrTx/>
              <a:buSzTx/>
              <a:buFontTx/>
              <a:buBlip>
                <a:blip r:embed="rId4">
                  <a:extLst>
                    <a:ext uri="{96DAC541-7B7A-43D3-8B79-37D633B846F1}">
                      <asvg:svgBlip xmlns:asvg="http://schemas.microsoft.com/office/drawing/2016/SVG/main" r:embed="rId5"/>
                    </a:ext>
                  </a:extLst>
                </a:blip>
              </a:buBlip>
              <a:tabLst/>
              <a:defRPr/>
            </a:pPr>
            <a:r>
              <a:rPr kumimoji="0" lang="da-DK" sz="1000" b="0" i="0" u="none" strike="noStrike" kern="1200" cap="none" spc="0" normalizeH="0" baseline="0" noProof="0" dirty="0">
                <a:ln>
                  <a:noFill/>
                </a:ln>
                <a:solidFill>
                  <a:prstClr val="black"/>
                </a:solidFill>
                <a:effectLst/>
                <a:uLnTx/>
                <a:uFillTx/>
                <a:latin typeface="Cascadia Code" panose="020B0609020000020004" pitchFamily="49" charset="0"/>
                <a:ea typeface="+mn-ea"/>
                <a:cs typeface="Cascadia Code" panose="020B0609020000020004" pitchFamily="49" charset="0"/>
              </a:rPr>
              <a:t>En indikation kan være ændring af ens login oplysninger, </a:t>
            </a:r>
            <a:r>
              <a:rPr kumimoji="0" lang="da-DK" sz="1000" b="0" i="0" u="none" strike="noStrike" kern="1200" cap="none" spc="0" normalizeH="0" baseline="0" noProof="0" dirty="0" err="1">
                <a:ln>
                  <a:noFill/>
                </a:ln>
                <a:solidFill>
                  <a:prstClr val="black"/>
                </a:solidFill>
                <a:effectLst/>
                <a:uLnTx/>
                <a:uFillTx/>
                <a:latin typeface="Cascadia Code" panose="020B0609020000020004" pitchFamily="49" charset="0"/>
                <a:ea typeface="+mn-ea"/>
                <a:cs typeface="Cascadia Code" panose="020B0609020000020004" pitchFamily="49" charset="0"/>
              </a:rPr>
              <a:t>dataleak</a:t>
            </a:r>
            <a:r>
              <a:rPr kumimoji="0" lang="da-DK" sz="1000" b="0" i="0" u="none" strike="noStrike" kern="1200" cap="none" spc="0" normalizeH="0" baseline="0" noProof="0" dirty="0">
                <a:ln>
                  <a:noFill/>
                </a:ln>
                <a:solidFill>
                  <a:prstClr val="black"/>
                </a:solidFill>
                <a:effectLst/>
                <a:uLnTx/>
                <a:uFillTx/>
                <a:latin typeface="Cascadia Code" panose="020B0609020000020004" pitchFamily="49" charset="0"/>
                <a:ea typeface="+mn-ea"/>
                <a:cs typeface="Cascadia Code" panose="020B0609020000020004" pitchFamily="49" charset="0"/>
              </a:rPr>
              <a:t>, ændringer i data.</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a-DK" sz="9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6" name="Tekstfelt 75">
            <a:extLst>
              <a:ext uri="{FF2B5EF4-FFF2-40B4-BE49-F238E27FC236}">
                <a16:creationId xmlns:a16="http://schemas.microsoft.com/office/drawing/2014/main" id="{867594AF-C475-231D-BA97-DBBA685D9A99}"/>
              </a:ext>
            </a:extLst>
          </p:cNvPr>
          <p:cNvSpPr txBox="1"/>
          <p:nvPr/>
        </p:nvSpPr>
        <p:spPr>
          <a:xfrm>
            <a:off x="6649434" y="2241938"/>
            <a:ext cx="3674100" cy="143116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a-DK" sz="1400" b="0" i="0" u="none" strike="noStrike" kern="1200" cap="none" spc="0" normalizeH="0" baseline="0" noProof="0" dirty="0">
              <a:ln>
                <a:noFill/>
              </a:ln>
              <a:solidFill>
                <a:prstClr val="black"/>
              </a:solidFill>
              <a:effectLst/>
              <a:uLnTx/>
              <a:uFillTx/>
              <a:latin typeface="Amasis MT Pro" panose="02040504050005020304" pitchFamily="18" charset="0"/>
              <a:ea typeface="+mn-ea"/>
              <a:cs typeface="+mn-cs"/>
            </a:endParaRPr>
          </a:p>
          <a:p>
            <a:pPr marL="628650" marR="0" lvl="1"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q"/>
              <a:tabLst/>
              <a:defRPr/>
            </a:pPr>
            <a:r>
              <a:rPr kumimoji="0" lang="da-DK" sz="1100" b="0" i="0" u="none" strike="noStrike" kern="1200" cap="none" spc="0" normalizeH="0" baseline="0" noProof="0" dirty="0">
                <a:ln>
                  <a:noFill/>
                </a:ln>
                <a:solidFill>
                  <a:prstClr val="black"/>
                </a:solidFill>
                <a:effectLst/>
                <a:uLnTx/>
                <a:uFillTx/>
                <a:latin typeface="Cascadia Code" panose="020B0609020000020004" pitchFamily="49" charset="0"/>
                <a:ea typeface="+mn-ea"/>
                <a:cs typeface="Cascadia Code" panose="020B0609020000020004" pitchFamily="49" charset="0"/>
              </a:rPr>
              <a:t>Aktøren kan udgive sig for at være en medarbejder,</a:t>
            </a:r>
            <a:br>
              <a:rPr kumimoji="0" lang="da-DK" sz="1100" b="0" i="0" u="none" strike="noStrike" kern="1200" cap="none" spc="0" normalizeH="0" baseline="0" noProof="0" dirty="0">
                <a:ln>
                  <a:noFill/>
                </a:ln>
                <a:solidFill>
                  <a:prstClr val="black"/>
                </a:solidFill>
                <a:effectLst/>
                <a:uLnTx/>
                <a:uFillTx/>
                <a:latin typeface="Cascadia Code" panose="020B0609020000020004" pitchFamily="49" charset="0"/>
                <a:ea typeface="+mn-ea"/>
                <a:cs typeface="Cascadia Code" panose="020B0609020000020004" pitchFamily="49" charset="0"/>
              </a:rPr>
            </a:br>
            <a:r>
              <a:rPr kumimoji="0" lang="da-DK" sz="1100" b="0" i="0" u="none" strike="noStrike" kern="1200" cap="none" spc="0" normalizeH="0" baseline="0" noProof="0" dirty="0">
                <a:ln>
                  <a:noFill/>
                </a:ln>
                <a:solidFill>
                  <a:prstClr val="black"/>
                </a:solidFill>
                <a:effectLst/>
                <a:uLnTx/>
                <a:uFillTx/>
                <a:latin typeface="Cascadia Code" panose="020B0609020000020004" pitchFamily="49" charset="0"/>
                <a:ea typeface="+mn-ea"/>
                <a:cs typeface="Cascadia Code" panose="020B0609020000020004" pitchFamily="49" charset="0"/>
              </a:rPr>
              <a:t>og derfor tilgå følsomme data (PFD, Forretnings-</a:t>
            </a:r>
            <a:br>
              <a:rPr kumimoji="0" lang="da-DK" sz="1100" b="0" i="0" u="none" strike="noStrike" kern="1200" cap="none" spc="0" normalizeH="0" baseline="0" noProof="0" dirty="0">
                <a:ln>
                  <a:noFill/>
                </a:ln>
                <a:solidFill>
                  <a:prstClr val="black"/>
                </a:solidFill>
                <a:effectLst/>
                <a:uLnTx/>
                <a:uFillTx/>
                <a:latin typeface="Cascadia Code" panose="020B0609020000020004" pitchFamily="49" charset="0"/>
                <a:ea typeface="+mn-ea"/>
                <a:cs typeface="Cascadia Code" panose="020B0609020000020004" pitchFamily="49" charset="0"/>
              </a:rPr>
            </a:br>
            <a:r>
              <a:rPr kumimoji="0" lang="da-DK" sz="1100" b="0" i="0" u="none" strike="noStrike" kern="1200" cap="none" spc="0" normalizeH="0" baseline="0" noProof="0" dirty="0">
                <a:ln>
                  <a:noFill/>
                </a:ln>
                <a:solidFill>
                  <a:prstClr val="black"/>
                </a:solidFill>
                <a:effectLst/>
                <a:uLnTx/>
                <a:uFillTx/>
                <a:latin typeface="Cascadia Code" panose="020B0609020000020004" pitchFamily="49" charset="0"/>
                <a:ea typeface="+mn-ea"/>
                <a:cs typeface="Cascadia Code" panose="020B0609020000020004" pitchFamily="49" charset="0"/>
              </a:rPr>
              <a:t>hemmeligheder).</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a-DK"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8" name="Tekstfelt 77">
            <a:extLst>
              <a:ext uri="{FF2B5EF4-FFF2-40B4-BE49-F238E27FC236}">
                <a16:creationId xmlns:a16="http://schemas.microsoft.com/office/drawing/2014/main" id="{5AEFD3A7-0D35-013B-E0B3-4B8320FB1104}"/>
              </a:ext>
            </a:extLst>
          </p:cNvPr>
          <p:cNvSpPr txBox="1"/>
          <p:nvPr/>
        </p:nvSpPr>
        <p:spPr>
          <a:xfrm>
            <a:off x="1619979" y="4483259"/>
            <a:ext cx="3601039" cy="1608133"/>
          </a:xfrm>
          <a:prstGeom prst="rect">
            <a:avLst/>
          </a:prstGeom>
          <a:noFill/>
        </p:spPr>
        <p:txBody>
          <a:bodyPr wrap="square" rtlCol="0">
            <a:spAutoFit/>
          </a:bodyPr>
          <a:lstStyle/>
          <a:p>
            <a:pPr marL="628650" marR="0" lvl="1"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q"/>
              <a:tabLst/>
              <a:defRPr/>
            </a:pPr>
            <a:r>
              <a:rPr kumimoji="0" lang="da-DK" sz="1000" b="0" i="0" u="none" strike="noStrike" kern="1200" cap="none" spc="0" normalizeH="0" baseline="0" noProof="0" dirty="0">
                <a:ln>
                  <a:noFill/>
                </a:ln>
                <a:solidFill>
                  <a:prstClr val="black"/>
                </a:solidFill>
                <a:effectLst/>
                <a:uLnTx/>
                <a:uFillTx/>
                <a:latin typeface="Cascadia Code" panose="020B0609020000020004" pitchFamily="49" charset="0"/>
                <a:ea typeface="+mn-ea"/>
                <a:cs typeface="Cascadia Code" panose="020B0609020000020004" pitchFamily="49" charset="0"/>
              </a:rPr>
              <a:t>Man skal være opmærksom på opbevaring af ens</a:t>
            </a:r>
            <a:br>
              <a:rPr kumimoji="0" lang="da-DK" sz="1000" b="0" i="0" u="none" strike="noStrike" kern="1200" cap="none" spc="0" normalizeH="0" baseline="0" noProof="0" dirty="0">
                <a:ln>
                  <a:noFill/>
                </a:ln>
                <a:solidFill>
                  <a:prstClr val="black"/>
                </a:solidFill>
                <a:effectLst/>
                <a:uLnTx/>
                <a:uFillTx/>
                <a:latin typeface="Cascadia Code" panose="020B0609020000020004" pitchFamily="49" charset="0"/>
                <a:ea typeface="+mn-ea"/>
                <a:cs typeface="Cascadia Code" panose="020B0609020000020004" pitchFamily="49" charset="0"/>
              </a:rPr>
            </a:br>
            <a:r>
              <a:rPr kumimoji="0" lang="da-DK" sz="1000" b="0" i="0" u="none" strike="noStrike" kern="1200" cap="none" spc="0" normalizeH="0" baseline="0" noProof="0" dirty="0">
                <a:ln>
                  <a:noFill/>
                </a:ln>
                <a:solidFill>
                  <a:prstClr val="black"/>
                </a:solidFill>
                <a:effectLst/>
                <a:uLnTx/>
                <a:uFillTx/>
                <a:latin typeface="Cascadia Code" panose="020B0609020000020004" pitchFamily="49" charset="0"/>
                <a:ea typeface="+mn-ea"/>
                <a:cs typeface="Cascadia Code" panose="020B0609020000020004" pitchFamily="49" charset="0"/>
              </a:rPr>
              <a:t>adgangskoder. </a:t>
            </a:r>
          </a:p>
          <a:p>
            <a:pPr marL="628650" marR="0" lvl="1"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q"/>
              <a:tabLst/>
              <a:defRPr/>
            </a:pPr>
            <a:r>
              <a:rPr kumimoji="0" lang="da-DK" sz="1000" b="0" i="0" u="none" strike="noStrike" kern="1200" cap="none" spc="0" normalizeH="0" baseline="0" noProof="0" dirty="0">
                <a:ln>
                  <a:noFill/>
                </a:ln>
                <a:solidFill>
                  <a:prstClr val="black"/>
                </a:solidFill>
                <a:effectLst/>
                <a:uLnTx/>
                <a:uFillTx/>
                <a:latin typeface="Cascadia Code" panose="020B0609020000020004" pitchFamily="49" charset="0"/>
                <a:ea typeface="+mn-ea"/>
                <a:cs typeface="Cascadia Code" panose="020B0609020000020004" pitchFamily="49" charset="0"/>
              </a:rPr>
              <a:t>Ikke have samme koder fordelt på forskellige </a:t>
            </a:r>
            <a:r>
              <a:rPr kumimoji="0" lang="da-DK" sz="1000" b="0" i="0" u="none" strike="noStrike" kern="1200" cap="none" spc="0" normalizeH="0" baseline="0" noProof="0" dirty="0" err="1">
                <a:ln>
                  <a:noFill/>
                </a:ln>
                <a:solidFill>
                  <a:prstClr val="black"/>
                </a:solidFill>
                <a:effectLst/>
                <a:uLnTx/>
                <a:uFillTx/>
                <a:latin typeface="Cascadia Code" panose="020B0609020000020004" pitchFamily="49" charset="0"/>
                <a:ea typeface="+mn-ea"/>
                <a:cs typeface="Cascadia Code" panose="020B0609020000020004" pitchFamily="49" charset="0"/>
              </a:rPr>
              <a:t>platformer</a:t>
            </a:r>
            <a:r>
              <a:rPr kumimoji="0" lang="da-DK" sz="1000" b="0" i="0" u="none" strike="noStrike" kern="1200" cap="none" spc="0" normalizeH="0" baseline="0" noProof="0" dirty="0">
                <a:ln>
                  <a:noFill/>
                </a:ln>
                <a:solidFill>
                  <a:prstClr val="black"/>
                </a:solidFill>
                <a:effectLst/>
                <a:uLnTx/>
                <a:uFillTx/>
                <a:latin typeface="Cascadia Code" panose="020B0609020000020004" pitchFamily="49" charset="0"/>
                <a:ea typeface="+mn-ea"/>
                <a:cs typeface="Cascadia Code" panose="020B0609020000020004" pitchFamily="49" charset="0"/>
              </a:rPr>
              <a:t>.</a:t>
            </a:r>
          </a:p>
          <a:p>
            <a:pPr marL="628650" marR="0" lvl="1"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q"/>
              <a:tabLst/>
              <a:defRPr/>
            </a:pPr>
            <a:r>
              <a:rPr kumimoji="0" lang="da-DK" sz="1000" b="0" i="0" u="none" strike="noStrike" kern="1200" cap="none" spc="0" normalizeH="0" baseline="0" noProof="0" dirty="0">
                <a:ln>
                  <a:noFill/>
                </a:ln>
                <a:solidFill>
                  <a:prstClr val="black"/>
                </a:solidFill>
                <a:effectLst/>
                <a:uLnTx/>
                <a:uFillTx/>
                <a:latin typeface="Cascadia Code" panose="020B0609020000020004" pitchFamily="49" charset="0"/>
                <a:ea typeface="+mn-ea"/>
                <a:cs typeface="Cascadia Code" panose="020B0609020000020004" pitchFamily="49" charset="0"/>
              </a:rPr>
              <a:t>Ikke associere sine koder med f.eks. Ens fødselsdag, ens navn, familie </a:t>
            </a:r>
            <a:r>
              <a:rPr kumimoji="0" lang="da-DK" sz="1050" b="0" i="0" u="none" strike="noStrike" kern="1200" cap="none" spc="0" normalizeH="0" baseline="0" noProof="0" dirty="0">
                <a:ln>
                  <a:noFill/>
                </a:ln>
                <a:solidFill>
                  <a:prstClr val="black"/>
                </a:solidFill>
                <a:effectLst/>
                <a:uLnTx/>
                <a:uFillTx/>
                <a:latin typeface="Cascadia Code" panose="020B0609020000020004" pitchFamily="49" charset="0"/>
                <a:ea typeface="+mn-ea"/>
                <a:cs typeface="Cascadia Code" panose="020B0609020000020004" pitchFamily="49" charset="0"/>
              </a:rPr>
              <a:t>medlemmer. </a:t>
            </a:r>
            <a:r>
              <a:rPr kumimoji="0" lang="da-DK" sz="1050" b="0" i="0" u="none" strike="noStrike" kern="1200" cap="none" spc="0" normalizeH="0" baseline="0" noProof="0" dirty="0" err="1">
                <a:ln>
                  <a:noFill/>
                </a:ln>
                <a:solidFill>
                  <a:prstClr val="black"/>
                </a:solidFill>
                <a:effectLst/>
                <a:uLnTx/>
                <a:uFillTx/>
                <a:latin typeface="Cascadia Code" panose="020B0609020000020004" pitchFamily="49" charset="0"/>
                <a:ea typeface="+mn-ea"/>
                <a:cs typeface="Cascadia Code" panose="020B0609020000020004" pitchFamily="49" charset="0"/>
              </a:rPr>
              <a:t>osv</a:t>
            </a:r>
            <a:endParaRPr kumimoji="0" lang="da-DK" sz="1050" b="0" i="0" u="none" strike="noStrike" kern="1200" cap="none" spc="0" normalizeH="0" baseline="0" noProof="0" dirty="0">
              <a:ln>
                <a:noFill/>
              </a:ln>
              <a:solidFill>
                <a:prstClr val="black"/>
              </a:solidFill>
              <a:effectLst/>
              <a:uLnTx/>
              <a:uFillTx/>
              <a:latin typeface="Cascadia Code" panose="020B0609020000020004" pitchFamily="49" charset="0"/>
              <a:ea typeface="+mn-ea"/>
              <a:cs typeface="Cascadia Code" panose="020B06090200000200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a-DK"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79" name="Billede 78" descr="Et billede, der indeholder tekst, Font/skrifttype, skærmbillede, hvid&#10;&#10;AI-genereret indhold kan være ukorrekt.">
            <a:extLst>
              <a:ext uri="{FF2B5EF4-FFF2-40B4-BE49-F238E27FC236}">
                <a16:creationId xmlns:a16="http://schemas.microsoft.com/office/drawing/2014/main" id="{2186307B-689E-D402-4588-6C9CED93391A}"/>
              </a:ext>
            </a:extLst>
          </p:cNvPr>
          <p:cNvPicPr>
            <a:picLocks noChangeAspect="1"/>
          </p:cNvPicPr>
          <p:nvPr/>
        </p:nvPicPr>
        <p:blipFill>
          <a:blip r:embed="rId6"/>
          <a:stretch>
            <a:fillRect/>
          </a:stretch>
        </p:blipFill>
        <p:spPr>
          <a:xfrm>
            <a:off x="7106964" y="4587709"/>
            <a:ext cx="2903069" cy="1410333"/>
          </a:xfrm>
          <a:prstGeom prst="rect">
            <a:avLst/>
          </a:prstGeom>
        </p:spPr>
      </p:pic>
      <p:sp>
        <p:nvSpPr>
          <p:cNvPr id="80" name="Tekstfelt 79">
            <a:extLst>
              <a:ext uri="{FF2B5EF4-FFF2-40B4-BE49-F238E27FC236}">
                <a16:creationId xmlns:a16="http://schemas.microsoft.com/office/drawing/2014/main" id="{C9A4DE2E-6838-A694-7EAA-0A2206C8CD4C}"/>
              </a:ext>
            </a:extLst>
          </p:cNvPr>
          <p:cNvSpPr txBox="1"/>
          <p:nvPr/>
        </p:nvSpPr>
        <p:spPr>
          <a:xfrm>
            <a:off x="1736840" y="4221262"/>
            <a:ext cx="2898770" cy="49244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a-DK" sz="900" b="1" i="0" u="none" strike="noStrike" kern="1200" cap="none" spc="0" normalizeH="0" baseline="0" noProof="0" dirty="0">
                <a:ln>
                  <a:noFill/>
                </a:ln>
                <a:solidFill>
                  <a:srgbClr val="FF0000"/>
                </a:solidFill>
                <a:effectLst/>
                <a:uLnTx/>
                <a:uFillTx/>
                <a:latin typeface="Cascadia Code" panose="020B0609020000020004" pitchFamily="49" charset="0"/>
                <a:ea typeface="+mn-ea"/>
                <a:cs typeface="Cascadia Code" panose="020B0609020000020004" pitchFamily="49" charset="0"/>
              </a:rPr>
              <a:t>Hvad skal man være opmærksom på</a:t>
            </a:r>
            <a:r>
              <a:rPr kumimoji="0" lang="da-DK" sz="1000" b="1" i="0" u="none" strike="noStrike" kern="1200" cap="none" spc="0" normalizeH="0" baseline="0" noProof="0" dirty="0">
                <a:ln>
                  <a:noFill/>
                </a:ln>
                <a:solidFill>
                  <a:srgbClr val="FF0000"/>
                </a:solidFill>
                <a:effectLst/>
                <a:uLnTx/>
                <a:uFillTx/>
                <a:latin typeface="Cascadia Code" panose="020B0609020000020004" pitchFamily="49" charset="0"/>
                <a:ea typeface="+mn-ea"/>
                <a:cs typeface="Cascadia Code" panose="020B0609020000020004" pitchFamily="49" charset="0"/>
              </a:rPr>
              <a:t>?</a:t>
            </a:r>
            <a:r>
              <a:rPr kumimoji="0" lang="da-DK" sz="1200" b="1" i="0" u="none" strike="noStrike" kern="1200" cap="none" spc="0" normalizeH="0" baseline="0" noProof="0" dirty="0">
                <a:ln>
                  <a:noFill/>
                </a:ln>
                <a:solidFill>
                  <a:srgbClr val="FF0000"/>
                </a:solidFill>
                <a:effectLst/>
                <a:uLnTx/>
                <a:uFillTx/>
                <a:latin typeface="Cascadia Code" panose="020B0609020000020004" pitchFamily="49" charset="0"/>
                <a:ea typeface="+mn-ea"/>
                <a:cs typeface="Cascadia Code" panose="020B0609020000020004" pitchFamily="49" charset="0"/>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a-DK"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1" name="Tekstfelt 80">
            <a:extLst>
              <a:ext uri="{FF2B5EF4-FFF2-40B4-BE49-F238E27FC236}">
                <a16:creationId xmlns:a16="http://schemas.microsoft.com/office/drawing/2014/main" id="{096CFD6E-99A8-CA5C-75D2-62434D124590}"/>
              </a:ext>
            </a:extLst>
          </p:cNvPr>
          <p:cNvSpPr txBox="1"/>
          <p:nvPr/>
        </p:nvSpPr>
        <p:spPr>
          <a:xfrm>
            <a:off x="1566795" y="2073113"/>
            <a:ext cx="3601039"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a-DK" sz="700" b="1" i="0" u="none" strike="noStrike" kern="1200" cap="none" spc="0" normalizeH="0" baseline="0" noProof="0" dirty="0">
                <a:ln>
                  <a:noFill/>
                </a:ln>
                <a:solidFill>
                  <a:srgbClr val="FF0000"/>
                </a:solidFill>
                <a:effectLst/>
                <a:uLnTx/>
                <a:uFillTx/>
                <a:latin typeface="Cascadia Code" panose="020B0609020000020004" pitchFamily="49" charset="0"/>
                <a:ea typeface="+mn-ea"/>
                <a:cs typeface="Cascadia Code" panose="020B0609020000020004" pitchFamily="49" charset="0"/>
              </a:rPr>
              <a:t>Hvad sker der typisk i forbindelse med denne angrebsform?</a:t>
            </a:r>
            <a:r>
              <a:rPr kumimoji="0" lang="da-DK" sz="700" b="1" i="0" u="none" strike="noStrike" kern="1200" cap="none" spc="0" normalizeH="0" baseline="0" noProof="0" dirty="0">
                <a:ln>
                  <a:noFill/>
                </a:ln>
                <a:solidFill>
                  <a:srgbClr val="FF0000"/>
                </a:solidFill>
                <a:effectLst/>
                <a:highlight>
                  <a:srgbClr val="FFFF00"/>
                </a:highlight>
                <a:uLnTx/>
                <a:uFillTx/>
                <a:latin typeface="Cascadia Code" panose="020B0609020000020004" pitchFamily="49" charset="0"/>
                <a:ea typeface="+mn-ea"/>
                <a:cs typeface="Cascadia Code" panose="020B0609020000020004" pitchFamily="49" charset="0"/>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a-DK" sz="9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32" name="Billede 31">
            <a:extLst>
              <a:ext uri="{FF2B5EF4-FFF2-40B4-BE49-F238E27FC236}">
                <a16:creationId xmlns:a16="http://schemas.microsoft.com/office/drawing/2014/main" id="{5AAED1EA-5BFB-6D3D-C6E9-8699C9B2E86C}"/>
              </a:ext>
            </a:extLst>
          </p:cNvPr>
          <p:cNvPicPr>
            <a:picLocks noChangeAspect="1"/>
          </p:cNvPicPr>
          <p:nvPr/>
        </p:nvPicPr>
        <p:blipFill>
          <a:blip r:embed="rId7"/>
          <a:stretch>
            <a:fillRect/>
          </a:stretch>
        </p:blipFill>
        <p:spPr>
          <a:xfrm>
            <a:off x="11049819" y="1795912"/>
            <a:ext cx="275672" cy="4469782"/>
          </a:xfrm>
          <a:prstGeom prst="rect">
            <a:avLst/>
          </a:prstGeom>
          <a:ln w="19050">
            <a:solidFill>
              <a:schemeClr val="tx1"/>
            </a:solidFill>
          </a:ln>
        </p:spPr>
      </p:pic>
      <p:sp>
        <p:nvSpPr>
          <p:cNvPr id="82" name="Tekstfelt 81">
            <a:extLst>
              <a:ext uri="{FF2B5EF4-FFF2-40B4-BE49-F238E27FC236}">
                <a16:creationId xmlns:a16="http://schemas.microsoft.com/office/drawing/2014/main" id="{4097DA0B-3ABE-17F6-AA57-46BBA89625A7}"/>
              </a:ext>
            </a:extLst>
          </p:cNvPr>
          <p:cNvSpPr txBox="1"/>
          <p:nvPr/>
        </p:nvSpPr>
        <p:spPr>
          <a:xfrm>
            <a:off x="6917049" y="2090007"/>
            <a:ext cx="3447307" cy="2308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a-DK" sz="900" b="1" i="0" u="none" strike="noStrike" kern="1200" cap="none" spc="0" normalizeH="0" baseline="0" noProof="0" dirty="0">
                <a:ln>
                  <a:noFill/>
                </a:ln>
                <a:solidFill>
                  <a:srgbClr val="FF0000"/>
                </a:solidFill>
                <a:effectLst/>
                <a:uLnTx/>
                <a:uFillTx/>
                <a:latin typeface="Cascadia Code" panose="020B0609020000020004" pitchFamily="49" charset="0"/>
                <a:ea typeface="+mn-ea"/>
                <a:cs typeface="Cascadia Code" panose="020B0609020000020004" pitchFamily="49" charset="0"/>
              </a:rPr>
              <a:t>Hvordan kan det påvirke virksomheden?</a:t>
            </a:r>
            <a:endParaRPr kumimoji="0" lang="da-DK" sz="900" b="0" i="0" u="none" strike="noStrike" kern="1200" cap="none" spc="0" normalizeH="0" baseline="0" noProof="0" dirty="0">
              <a:ln>
                <a:noFill/>
              </a:ln>
              <a:solidFill>
                <a:srgbClr val="FF0000"/>
              </a:solidFill>
              <a:effectLst/>
              <a:uLnTx/>
              <a:uFillTx/>
              <a:latin typeface="Cascadia Code" panose="020B0609020000020004" pitchFamily="49" charset="0"/>
              <a:ea typeface="+mn-ea"/>
              <a:cs typeface="Cascadia Code" panose="020B0609020000020004" pitchFamily="49" charset="0"/>
            </a:endParaRPr>
          </a:p>
        </p:txBody>
      </p:sp>
      <p:grpSp>
        <p:nvGrpSpPr>
          <p:cNvPr id="83" name="Google Shape;864;p40">
            <a:extLst>
              <a:ext uri="{FF2B5EF4-FFF2-40B4-BE49-F238E27FC236}">
                <a16:creationId xmlns:a16="http://schemas.microsoft.com/office/drawing/2014/main" id="{4CCFAE35-6A24-1E7D-2B0F-539D5CB3B390}"/>
              </a:ext>
            </a:extLst>
          </p:cNvPr>
          <p:cNvGrpSpPr/>
          <p:nvPr/>
        </p:nvGrpSpPr>
        <p:grpSpPr>
          <a:xfrm>
            <a:off x="10364525" y="1057961"/>
            <a:ext cx="1827475" cy="1051350"/>
            <a:chOff x="136938" y="1799258"/>
            <a:chExt cx="1827475" cy="1051350"/>
          </a:xfrm>
        </p:grpSpPr>
        <p:grpSp>
          <p:nvGrpSpPr>
            <p:cNvPr id="84" name="Google Shape;865;p40">
              <a:extLst>
                <a:ext uri="{FF2B5EF4-FFF2-40B4-BE49-F238E27FC236}">
                  <a16:creationId xmlns:a16="http://schemas.microsoft.com/office/drawing/2014/main" id="{DD0A3BEA-406C-C212-5E57-9CDC0DAE406B}"/>
                </a:ext>
              </a:extLst>
            </p:cNvPr>
            <p:cNvGrpSpPr/>
            <p:nvPr/>
          </p:nvGrpSpPr>
          <p:grpSpPr>
            <a:xfrm>
              <a:off x="136938" y="1799258"/>
              <a:ext cx="1827475" cy="1051350"/>
              <a:chOff x="274188" y="1278048"/>
              <a:chExt cx="1827475" cy="1051350"/>
            </a:xfrm>
          </p:grpSpPr>
          <p:sp>
            <p:nvSpPr>
              <p:cNvPr id="91" name="Google Shape;866;p40">
                <a:extLst>
                  <a:ext uri="{FF2B5EF4-FFF2-40B4-BE49-F238E27FC236}">
                    <a16:creationId xmlns:a16="http://schemas.microsoft.com/office/drawing/2014/main" id="{6C6371CB-564E-C22F-BB64-B0BBEBFFC37A}"/>
                  </a:ext>
                </a:extLst>
              </p:cNvPr>
              <p:cNvSpPr/>
              <p:nvPr/>
            </p:nvSpPr>
            <p:spPr>
              <a:xfrm>
                <a:off x="364363" y="1369398"/>
                <a:ext cx="1737300" cy="9600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92" name="Google Shape;867;p40">
                <a:extLst>
                  <a:ext uri="{FF2B5EF4-FFF2-40B4-BE49-F238E27FC236}">
                    <a16:creationId xmlns:a16="http://schemas.microsoft.com/office/drawing/2014/main" id="{917CF3D2-6FA4-59FE-A600-FD7C98829BFF}"/>
                  </a:ext>
                </a:extLst>
              </p:cNvPr>
              <p:cNvGrpSpPr/>
              <p:nvPr/>
            </p:nvGrpSpPr>
            <p:grpSpPr>
              <a:xfrm>
                <a:off x="274188" y="1278048"/>
                <a:ext cx="1737300" cy="960000"/>
                <a:chOff x="7146475" y="2190661"/>
                <a:chExt cx="1737300" cy="960000"/>
              </a:xfrm>
            </p:grpSpPr>
            <p:sp>
              <p:nvSpPr>
                <p:cNvPr id="93" name="Google Shape;868;p40">
                  <a:extLst>
                    <a:ext uri="{FF2B5EF4-FFF2-40B4-BE49-F238E27FC236}">
                      <a16:creationId xmlns:a16="http://schemas.microsoft.com/office/drawing/2014/main" id="{EA7CD29E-1786-7172-1743-2705B6F96A43}"/>
                    </a:ext>
                  </a:extLst>
                </p:cNvPr>
                <p:cNvSpPr/>
                <p:nvPr/>
              </p:nvSpPr>
              <p:spPr>
                <a:xfrm>
                  <a:off x="7146475" y="2190661"/>
                  <a:ext cx="1737300" cy="9600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cxnSp>
              <p:nvCxnSpPr>
                <p:cNvPr id="94" name="Google Shape;869;p40">
                  <a:extLst>
                    <a:ext uri="{FF2B5EF4-FFF2-40B4-BE49-F238E27FC236}">
                      <a16:creationId xmlns:a16="http://schemas.microsoft.com/office/drawing/2014/main" id="{8F894FFC-6E3D-B1E1-B873-914E78F9AFEE}"/>
                    </a:ext>
                  </a:extLst>
                </p:cNvPr>
                <p:cNvCxnSpPr/>
                <p:nvPr/>
              </p:nvCxnSpPr>
              <p:spPr>
                <a:xfrm>
                  <a:off x="7151600" y="2373361"/>
                  <a:ext cx="1724700" cy="0"/>
                </a:xfrm>
                <a:prstGeom prst="straightConnector1">
                  <a:avLst/>
                </a:prstGeom>
                <a:noFill/>
                <a:ln w="28575" cap="flat" cmpd="sng">
                  <a:solidFill>
                    <a:schemeClr val="dk1"/>
                  </a:solidFill>
                  <a:prstDash val="solid"/>
                  <a:round/>
                  <a:headEnd type="none" w="med" len="med"/>
                  <a:tailEnd type="none" w="med" len="med"/>
                </a:ln>
              </p:spPr>
            </p:cxnSp>
          </p:grpSp>
        </p:grpSp>
        <p:grpSp>
          <p:nvGrpSpPr>
            <p:cNvPr id="85" name="Google Shape;870;p40">
              <a:extLst>
                <a:ext uri="{FF2B5EF4-FFF2-40B4-BE49-F238E27FC236}">
                  <a16:creationId xmlns:a16="http://schemas.microsoft.com/office/drawing/2014/main" id="{E993E37B-258C-5219-771A-082869FC4269}"/>
                </a:ext>
              </a:extLst>
            </p:cNvPr>
            <p:cNvGrpSpPr/>
            <p:nvPr/>
          </p:nvGrpSpPr>
          <p:grpSpPr>
            <a:xfrm>
              <a:off x="516820" y="2120752"/>
              <a:ext cx="984259" cy="497716"/>
              <a:chOff x="516820" y="2059368"/>
              <a:chExt cx="984259" cy="497716"/>
            </a:xfrm>
          </p:grpSpPr>
          <p:sp>
            <p:nvSpPr>
              <p:cNvPr id="86" name="Google Shape;871;p40">
                <a:extLst>
                  <a:ext uri="{FF2B5EF4-FFF2-40B4-BE49-F238E27FC236}">
                    <a16:creationId xmlns:a16="http://schemas.microsoft.com/office/drawing/2014/main" id="{3A18A365-FCBA-9397-7AF6-3826B0813942}"/>
                  </a:ext>
                </a:extLst>
              </p:cNvPr>
              <p:cNvSpPr/>
              <p:nvPr/>
            </p:nvSpPr>
            <p:spPr>
              <a:xfrm>
                <a:off x="516820" y="2208443"/>
                <a:ext cx="984259" cy="62394"/>
              </a:xfrm>
              <a:custGeom>
                <a:avLst/>
                <a:gdLst/>
                <a:ahLst/>
                <a:cxnLst/>
                <a:rect l="l" t="t" r="r" b="b"/>
                <a:pathLst>
                  <a:path w="25415" h="1611" extrusionOk="0">
                    <a:moveTo>
                      <a:pt x="1001" y="1"/>
                    </a:moveTo>
                    <a:cubicBezTo>
                      <a:pt x="1" y="50"/>
                      <a:pt x="1" y="1537"/>
                      <a:pt x="1001" y="1611"/>
                    </a:cubicBezTo>
                    <a:lnTo>
                      <a:pt x="24415" y="1611"/>
                    </a:lnTo>
                    <a:cubicBezTo>
                      <a:pt x="25415" y="1537"/>
                      <a:pt x="25415" y="50"/>
                      <a:pt x="2441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87" name="Google Shape;872;p40">
                <a:extLst>
                  <a:ext uri="{FF2B5EF4-FFF2-40B4-BE49-F238E27FC236}">
                    <a16:creationId xmlns:a16="http://schemas.microsoft.com/office/drawing/2014/main" id="{46B7E80D-8991-7804-21A0-D0B3FA562571}"/>
                  </a:ext>
                </a:extLst>
              </p:cNvPr>
              <p:cNvGrpSpPr/>
              <p:nvPr/>
            </p:nvGrpSpPr>
            <p:grpSpPr>
              <a:xfrm>
                <a:off x="704319" y="2347322"/>
                <a:ext cx="609261" cy="209762"/>
                <a:chOff x="704319" y="2343647"/>
                <a:chExt cx="609261" cy="209762"/>
              </a:xfrm>
            </p:grpSpPr>
            <p:sp>
              <p:nvSpPr>
                <p:cNvPr id="89" name="Google Shape;873;p40">
                  <a:extLst>
                    <a:ext uri="{FF2B5EF4-FFF2-40B4-BE49-F238E27FC236}">
                      <a16:creationId xmlns:a16="http://schemas.microsoft.com/office/drawing/2014/main" id="{15E83214-A630-0CA4-1F06-3655BC0417CB}"/>
                    </a:ext>
                  </a:extLst>
                </p:cNvPr>
                <p:cNvSpPr/>
                <p:nvPr/>
              </p:nvSpPr>
              <p:spPr>
                <a:xfrm>
                  <a:off x="704319" y="2343647"/>
                  <a:ext cx="609261" cy="209762"/>
                </a:xfrm>
                <a:custGeom>
                  <a:avLst/>
                  <a:gdLst/>
                  <a:ahLst/>
                  <a:cxnLst/>
                  <a:rect l="l" t="t" r="r" b="b"/>
                  <a:pathLst>
                    <a:path w="15732" h="5416" extrusionOk="0">
                      <a:moveTo>
                        <a:pt x="2708" y="0"/>
                      </a:moveTo>
                      <a:cubicBezTo>
                        <a:pt x="1220" y="0"/>
                        <a:pt x="0" y="1220"/>
                        <a:pt x="0" y="2707"/>
                      </a:cubicBezTo>
                      <a:cubicBezTo>
                        <a:pt x="0" y="4220"/>
                        <a:pt x="1220" y="5415"/>
                        <a:pt x="2708" y="5415"/>
                      </a:cubicBezTo>
                      <a:lnTo>
                        <a:pt x="13024" y="5415"/>
                      </a:lnTo>
                      <a:cubicBezTo>
                        <a:pt x="13039" y="5415"/>
                        <a:pt x="13054" y="5415"/>
                        <a:pt x="13068" y="5415"/>
                      </a:cubicBezTo>
                      <a:cubicBezTo>
                        <a:pt x="14536" y="5415"/>
                        <a:pt x="15732" y="4205"/>
                        <a:pt x="15732" y="2707"/>
                      </a:cubicBezTo>
                      <a:cubicBezTo>
                        <a:pt x="15732" y="1220"/>
                        <a:pt x="14512" y="0"/>
                        <a:pt x="13024" y="0"/>
                      </a:cubicBezTo>
                      <a:close/>
                    </a:path>
                  </a:pathLst>
                </a:cu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0" name="Google Shape;874;p40">
                  <a:extLst>
                    <a:ext uri="{FF2B5EF4-FFF2-40B4-BE49-F238E27FC236}">
                      <a16:creationId xmlns:a16="http://schemas.microsoft.com/office/drawing/2014/main" id="{2A37B55F-173E-289B-38B0-B776798E4EFE}"/>
                    </a:ext>
                  </a:extLst>
                </p:cNvPr>
                <p:cNvSpPr/>
                <p:nvPr/>
              </p:nvSpPr>
              <p:spPr>
                <a:xfrm>
                  <a:off x="862521" y="2424860"/>
                  <a:ext cx="292857" cy="47289"/>
                </a:xfrm>
                <a:custGeom>
                  <a:avLst/>
                  <a:gdLst/>
                  <a:ahLst/>
                  <a:cxnLst/>
                  <a:rect l="l" t="t" r="r" b="b"/>
                  <a:pathLst>
                    <a:path w="7562" h="1221" extrusionOk="0">
                      <a:moveTo>
                        <a:pt x="806" y="1"/>
                      </a:moveTo>
                      <a:cubicBezTo>
                        <a:pt x="1" y="1"/>
                        <a:pt x="1" y="1220"/>
                        <a:pt x="806" y="1220"/>
                      </a:cubicBezTo>
                      <a:lnTo>
                        <a:pt x="6757" y="1220"/>
                      </a:lnTo>
                      <a:cubicBezTo>
                        <a:pt x="7562" y="1220"/>
                        <a:pt x="7562" y="1"/>
                        <a:pt x="6757" y="1"/>
                      </a:cubicBez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88" name="Google Shape;875;p40">
                <a:extLst>
                  <a:ext uri="{FF2B5EF4-FFF2-40B4-BE49-F238E27FC236}">
                    <a16:creationId xmlns:a16="http://schemas.microsoft.com/office/drawing/2014/main" id="{5F533527-0EE7-4CEC-F313-68FCB3BEC2CF}"/>
                  </a:ext>
                </a:extLst>
              </p:cNvPr>
              <p:cNvSpPr/>
              <p:nvPr/>
            </p:nvSpPr>
            <p:spPr>
              <a:xfrm>
                <a:off x="516820" y="2059368"/>
                <a:ext cx="984259" cy="62394"/>
              </a:xfrm>
              <a:custGeom>
                <a:avLst/>
                <a:gdLst/>
                <a:ahLst/>
                <a:cxnLst/>
                <a:rect l="l" t="t" r="r" b="b"/>
                <a:pathLst>
                  <a:path w="25415" h="1611" extrusionOk="0">
                    <a:moveTo>
                      <a:pt x="1001" y="1"/>
                    </a:moveTo>
                    <a:cubicBezTo>
                      <a:pt x="1" y="50"/>
                      <a:pt x="1" y="1537"/>
                      <a:pt x="1001" y="1611"/>
                    </a:cubicBezTo>
                    <a:lnTo>
                      <a:pt x="24415" y="1611"/>
                    </a:lnTo>
                    <a:cubicBezTo>
                      <a:pt x="25415" y="1537"/>
                      <a:pt x="25415" y="50"/>
                      <a:pt x="2441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grpSp>
        <p:nvGrpSpPr>
          <p:cNvPr id="96" name="Google Shape;583;p33">
            <a:extLst>
              <a:ext uri="{FF2B5EF4-FFF2-40B4-BE49-F238E27FC236}">
                <a16:creationId xmlns:a16="http://schemas.microsoft.com/office/drawing/2014/main" id="{7EBB11A5-E389-1799-2C1A-8265A27DAA86}"/>
              </a:ext>
            </a:extLst>
          </p:cNvPr>
          <p:cNvGrpSpPr/>
          <p:nvPr/>
        </p:nvGrpSpPr>
        <p:grpSpPr>
          <a:xfrm>
            <a:off x="9346651" y="1093309"/>
            <a:ext cx="629846" cy="592514"/>
            <a:chOff x="463701" y="2217961"/>
            <a:chExt cx="629846" cy="592514"/>
          </a:xfrm>
        </p:grpSpPr>
        <p:sp>
          <p:nvSpPr>
            <p:cNvPr id="97" name="Google Shape;584;p33">
              <a:extLst>
                <a:ext uri="{FF2B5EF4-FFF2-40B4-BE49-F238E27FC236}">
                  <a16:creationId xmlns:a16="http://schemas.microsoft.com/office/drawing/2014/main" id="{B2EBD5BC-7716-A7E8-477E-303FE715F4A0}"/>
                </a:ext>
              </a:extLst>
            </p:cNvPr>
            <p:cNvSpPr/>
            <p:nvPr/>
          </p:nvSpPr>
          <p:spPr>
            <a:xfrm>
              <a:off x="463701" y="2307675"/>
              <a:ext cx="502800" cy="502800"/>
            </a:xfrm>
            <a:prstGeom prst="roundRect">
              <a:avLst>
                <a:gd name="adj" fmla="val 15109"/>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8" name="Google Shape;585;p33">
              <a:extLst>
                <a:ext uri="{FF2B5EF4-FFF2-40B4-BE49-F238E27FC236}">
                  <a16:creationId xmlns:a16="http://schemas.microsoft.com/office/drawing/2014/main" id="{0CBEA8EC-0EF7-0B7C-3447-B597E63AF5B4}"/>
                </a:ext>
              </a:extLst>
            </p:cNvPr>
            <p:cNvSpPr/>
            <p:nvPr/>
          </p:nvSpPr>
          <p:spPr>
            <a:xfrm>
              <a:off x="545925" y="2446300"/>
              <a:ext cx="338328" cy="225549"/>
            </a:xfrm>
            <a:custGeom>
              <a:avLst/>
              <a:gdLst/>
              <a:ahLst/>
              <a:cxnLst/>
              <a:rect l="l" t="t" r="r" b="b"/>
              <a:pathLst>
                <a:path w="8708" h="5806" extrusionOk="0">
                  <a:moveTo>
                    <a:pt x="757" y="1"/>
                  </a:moveTo>
                  <a:cubicBezTo>
                    <a:pt x="342" y="1"/>
                    <a:pt x="1" y="342"/>
                    <a:pt x="1" y="757"/>
                  </a:cubicBezTo>
                  <a:lnTo>
                    <a:pt x="1" y="5049"/>
                  </a:lnTo>
                  <a:cubicBezTo>
                    <a:pt x="1" y="5464"/>
                    <a:pt x="342" y="5806"/>
                    <a:pt x="757" y="5806"/>
                  </a:cubicBezTo>
                  <a:lnTo>
                    <a:pt x="7952" y="5806"/>
                  </a:lnTo>
                  <a:cubicBezTo>
                    <a:pt x="8366" y="5806"/>
                    <a:pt x="8708" y="5464"/>
                    <a:pt x="8708" y="5049"/>
                  </a:cubicBezTo>
                  <a:lnTo>
                    <a:pt x="8708" y="757"/>
                  </a:lnTo>
                  <a:cubicBezTo>
                    <a:pt x="8708" y="342"/>
                    <a:pt x="8366" y="1"/>
                    <a:pt x="7952" y="1"/>
                  </a:cubicBez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9" name="Google Shape;586;p33">
              <a:extLst>
                <a:ext uri="{FF2B5EF4-FFF2-40B4-BE49-F238E27FC236}">
                  <a16:creationId xmlns:a16="http://schemas.microsoft.com/office/drawing/2014/main" id="{A88BA183-5BEF-7574-59F2-CE65F01F5077}"/>
                </a:ext>
              </a:extLst>
            </p:cNvPr>
            <p:cNvSpPr/>
            <p:nvPr/>
          </p:nvSpPr>
          <p:spPr>
            <a:xfrm>
              <a:off x="555887" y="2446307"/>
              <a:ext cx="318435" cy="106170"/>
            </a:xfrm>
            <a:custGeom>
              <a:avLst/>
              <a:gdLst/>
              <a:ahLst/>
              <a:cxnLst/>
              <a:rect l="l" t="t" r="r" b="b"/>
              <a:pathLst>
                <a:path w="8196" h="2733" extrusionOk="0">
                  <a:moveTo>
                    <a:pt x="1" y="1"/>
                  </a:moveTo>
                  <a:lnTo>
                    <a:pt x="3659" y="2586"/>
                  </a:lnTo>
                  <a:cubicBezTo>
                    <a:pt x="3794" y="2684"/>
                    <a:pt x="3946" y="2733"/>
                    <a:pt x="4098" y="2733"/>
                  </a:cubicBezTo>
                  <a:cubicBezTo>
                    <a:pt x="4251" y="2733"/>
                    <a:pt x="4403" y="2684"/>
                    <a:pt x="4537" y="2586"/>
                  </a:cubicBezTo>
                  <a:lnTo>
                    <a:pt x="8196" y="1"/>
                  </a:ln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00" name="Google Shape;587;p33">
              <a:extLst>
                <a:ext uri="{FF2B5EF4-FFF2-40B4-BE49-F238E27FC236}">
                  <a16:creationId xmlns:a16="http://schemas.microsoft.com/office/drawing/2014/main" id="{6B229CDA-A4D5-D7B7-8F86-3E5A316A85A1}"/>
                </a:ext>
              </a:extLst>
            </p:cNvPr>
            <p:cNvGrpSpPr/>
            <p:nvPr/>
          </p:nvGrpSpPr>
          <p:grpSpPr>
            <a:xfrm>
              <a:off x="773496" y="2217961"/>
              <a:ext cx="320051" cy="298703"/>
              <a:chOff x="1023863" y="2896525"/>
              <a:chExt cx="240875" cy="219425"/>
            </a:xfrm>
          </p:grpSpPr>
          <p:sp>
            <p:nvSpPr>
              <p:cNvPr id="101" name="Google Shape;588;p33">
                <a:extLst>
                  <a:ext uri="{FF2B5EF4-FFF2-40B4-BE49-F238E27FC236}">
                    <a16:creationId xmlns:a16="http://schemas.microsoft.com/office/drawing/2014/main" id="{C5ED4140-0916-7C26-FDE0-2ACCEBCDB750}"/>
                  </a:ext>
                </a:extLst>
              </p:cNvPr>
              <p:cNvSpPr/>
              <p:nvPr/>
            </p:nvSpPr>
            <p:spPr>
              <a:xfrm>
                <a:off x="1023863" y="2896525"/>
                <a:ext cx="240875" cy="219425"/>
              </a:xfrm>
              <a:custGeom>
                <a:avLst/>
                <a:gdLst/>
                <a:ahLst/>
                <a:cxnLst/>
                <a:rect l="l" t="t" r="r" b="b"/>
                <a:pathLst>
                  <a:path w="9635" h="8777" extrusionOk="0">
                    <a:moveTo>
                      <a:pt x="4811" y="1"/>
                    </a:moveTo>
                    <a:cubicBezTo>
                      <a:pt x="2818" y="1"/>
                      <a:pt x="1017" y="1364"/>
                      <a:pt x="537" y="3389"/>
                    </a:cubicBezTo>
                    <a:cubicBezTo>
                      <a:pt x="0" y="5754"/>
                      <a:pt x="1464" y="8096"/>
                      <a:pt x="3805" y="8657"/>
                    </a:cubicBezTo>
                    <a:cubicBezTo>
                      <a:pt x="4147" y="8738"/>
                      <a:pt x="4488" y="8776"/>
                      <a:pt x="4824" y="8776"/>
                    </a:cubicBezTo>
                    <a:cubicBezTo>
                      <a:pt x="6816" y="8776"/>
                      <a:pt x="8614" y="7413"/>
                      <a:pt x="9073" y="5388"/>
                    </a:cubicBezTo>
                    <a:cubicBezTo>
                      <a:pt x="9634" y="3047"/>
                      <a:pt x="8171" y="681"/>
                      <a:pt x="5830" y="120"/>
                    </a:cubicBezTo>
                    <a:cubicBezTo>
                      <a:pt x="5488" y="39"/>
                      <a:pt x="5147" y="1"/>
                      <a:pt x="4811" y="1"/>
                    </a:cubicBezTo>
                    <a:close/>
                  </a:path>
                </a:pathLst>
              </a:cu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2" name="Google Shape;589;p33">
                <a:extLst>
                  <a:ext uri="{FF2B5EF4-FFF2-40B4-BE49-F238E27FC236}">
                    <a16:creationId xmlns:a16="http://schemas.microsoft.com/office/drawing/2014/main" id="{6634D844-DB67-B1B4-4E7C-6F3EED6B663B}"/>
                  </a:ext>
                </a:extLst>
              </p:cNvPr>
              <p:cNvSpPr/>
              <p:nvPr/>
            </p:nvSpPr>
            <p:spPr>
              <a:xfrm>
                <a:off x="1111105" y="2959275"/>
                <a:ext cx="54900" cy="93925"/>
              </a:xfrm>
              <a:custGeom>
                <a:avLst/>
                <a:gdLst/>
                <a:ahLst/>
                <a:cxnLst/>
                <a:rect l="l" t="t" r="r" b="b"/>
                <a:pathLst>
                  <a:path w="2196" h="3757" extrusionOk="0">
                    <a:moveTo>
                      <a:pt x="1268" y="0"/>
                    </a:moveTo>
                    <a:lnTo>
                      <a:pt x="0" y="1049"/>
                    </a:lnTo>
                    <a:lnTo>
                      <a:pt x="512" y="1708"/>
                    </a:lnTo>
                    <a:lnTo>
                      <a:pt x="951" y="1342"/>
                    </a:lnTo>
                    <a:cubicBezTo>
                      <a:pt x="1024" y="1269"/>
                      <a:pt x="1098" y="1195"/>
                      <a:pt x="1171" y="1098"/>
                    </a:cubicBezTo>
                    <a:lnTo>
                      <a:pt x="1171" y="1756"/>
                    </a:lnTo>
                    <a:lnTo>
                      <a:pt x="1171" y="3756"/>
                    </a:lnTo>
                    <a:lnTo>
                      <a:pt x="2195" y="3756"/>
                    </a:lnTo>
                    <a:lnTo>
                      <a:pt x="2195"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sp>
        <p:nvSpPr>
          <p:cNvPr id="2" name="Tekstfelt 1">
            <a:extLst>
              <a:ext uri="{FF2B5EF4-FFF2-40B4-BE49-F238E27FC236}">
                <a16:creationId xmlns:a16="http://schemas.microsoft.com/office/drawing/2014/main" id="{0E90327E-C0EA-29CE-8030-7A2B4B3973EF}"/>
              </a:ext>
            </a:extLst>
          </p:cNvPr>
          <p:cNvSpPr txBox="1"/>
          <p:nvPr/>
        </p:nvSpPr>
        <p:spPr>
          <a:xfrm>
            <a:off x="6719645" y="4341553"/>
            <a:ext cx="2321912" cy="246221"/>
          </a:xfrm>
          <a:prstGeom prst="rect">
            <a:avLst/>
          </a:prstGeom>
          <a:noFill/>
          <a:ln w="19050">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a-DK" sz="1000" b="0" i="0" u="none" strike="noStrike" kern="1200" cap="none" spc="0" normalizeH="0" baseline="0" noProof="0" dirty="0">
                <a:ln>
                  <a:noFill/>
                </a:ln>
                <a:solidFill>
                  <a:srgbClr val="FF0000"/>
                </a:solidFill>
                <a:effectLst/>
                <a:uLnTx/>
                <a:uFillTx/>
                <a:latin typeface="Cascadia Code" panose="020B0609020000020004" pitchFamily="49" charset="0"/>
                <a:ea typeface="+mn-ea"/>
                <a:cs typeface="Cascadia Code" panose="020B0609020000020004" pitchFamily="49" charset="0"/>
              </a:rPr>
              <a:t>Mest brugte adgangskode</a:t>
            </a:r>
          </a:p>
        </p:txBody>
      </p:sp>
      <p:sp>
        <p:nvSpPr>
          <p:cNvPr id="3" name="Google Shape;1099;p49">
            <a:extLst>
              <a:ext uri="{FF2B5EF4-FFF2-40B4-BE49-F238E27FC236}">
                <a16:creationId xmlns:a16="http://schemas.microsoft.com/office/drawing/2014/main" id="{EEA77DCB-E88F-7D58-CAEC-510EDC486292}"/>
              </a:ext>
            </a:extLst>
          </p:cNvPr>
          <p:cNvSpPr/>
          <p:nvPr/>
        </p:nvSpPr>
        <p:spPr>
          <a:xfrm>
            <a:off x="10158912" y="4376947"/>
            <a:ext cx="174078" cy="137072"/>
          </a:xfrm>
          <a:prstGeom prst="rect">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 name="Google Shape;1099;p49">
            <a:extLst>
              <a:ext uri="{FF2B5EF4-FFF2-40B4-BE49-F238E27FC236}">
                <a16:creationId xmlns:a16="http://schemas.microsoft.com/office/drawing/2014/main" id="{A135EF36-DFB0-D4A5-4471-6901F2191A77}"/>
              </a:ext>
            </a:extLst>
          </p:cNvPr>
          <p:cNvSpPr/>
          <p:nvPr/>
        </p:nvSpPr>
        <p:spPr>
          <a:xfrm>
            <a:off x="10148058" y="2117742"/>
            <a:ext cx="174078" cy="137072"/>
          </a:xfrm>
          <a:prstGeom prst="rect">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Google Shape;1099;p49">
            <a:extLst>
              <a:ext uri="{FF2B5EF4-FFF2-40B4-BE49-F238E27FC236}">
                <a16:creationId xmlns:a16="http://schemas.microsoft.com/office/drawing/2014/main" id="{C4FE573E-C41C-E4B5-F482-9E3D7135C157}"/>
              </a:ext>
            </a:extLst>
          </p:cNvPr>
          <p:cNvSpPr/>
          <p:nvPr/>
        </p:nvSpPr>
        <p:spPr>
          <a:xfrm>
            <a:off x="5034294" y="2119077"/>
            <a:ext cx="174078" cy="137072"/>
          </a:xfrm>
          <a:prstGeom prst="rect">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 name="Google Shape;1099;p49">
            <a:extLst>
              <a:ext uri="{FF2B5EF4-FFF2-40B4-BE49-F238E27FC236}">
                <a16:creationId xmlns:a16="http://schemas.microsoft.com/office/drawing/2014/main" id="{F9E5D4D7-E8F3-F9A1-14C5-D698BD1287FB}"/>
              </a:ext>
            </a:extLst>
          </p:cNvPr>
          <p:cNvSpPr/>
          <p:nvPr/>
        </p:nvSpPr>
        <p:spPr>
          <a:xfrm>
            <a:off x="5109727" y="4274786"/>
            <a:ext cx="174078" cy="137072"/>
          </a:xfrm>
          <a:prstGeom prst="rect">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7" name="Google Shape;565;p33">
            <a:extLst>
              <a:ext uri="{FF2B5EF4-FFF2-40B4-BE49-F238E27FC236}">
                <a16:creationId xmlns:a16="http://schemas.microsoft.com/office/drawing/2014/main" id="{EE9476F9-76F1-BD1E-AEDB-4768F147083E}"/>
              </a:ext>
            </a:extLst>
          </p:cNvPr>
          <p:cNvGrpSpPr/>
          <p:nvPr/>
        </p:nvGrpSpPr>
        <p:grpSpPr>
          <a:xfrm>
            <a:off x="5283805" y="2394798"/>
            <a:ext cx="1827475" cy="1051350"/>
            <a:chOff x="7146475" y="2190661"/>
            <a:chExt cx="1827475" cy="1051350"/>
          </a:xfrm>
        </p:grpSpPr>
        <p:sp>
          <p:nvSpPr>
            <p:cNvPr id="8" name="Google Shape;566;p33">
              <a:extLst>
                <a:ext uri="{FF2B5EF4-FFF2-40B4-BE49-F238E27FC236}">
                  <a16:creationId xmlns:a16="http://schemas.microsoft.com/office/drawing/2014/main" id="{A0526528-FF7B-6B02-FE5B-BC08AB1B053F}"/>
                </a:ext>
              </a:extLst>
            </p:cNvPr>
            <p:cNvSpPr/>
            <p:nvPr/>
          </p:nvSpPr>
          <p:spPr>
            <a:xfrm>
              <a:off x="7236650" y="2282011"/>
              <a:ext cx="1737300" cy="9600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9" name="Google Shape;567;p33">
              <a:extLst>
                <a:ext uri="{FF2B5EF4-FFF2-40B4-BE49-F238E27FC236}">
                  <a16:creationId xmlns:a16="http://schemas.microsoft.com/office/drawing/2014/main" id="{A40E8B0F-2EBB-0509-FB50-501A7BD1A329}"/>
                </a:ext>
              </a:extLst>
            </p:cNvPr>
            <p:cNvGrpSpPr/>
            <p:nvPr/>
          </p:nvGrpSpPr>
          <p:grpSpPr>
            <a:xfrm>
              <a:off x="7146475" y="2190661"/>
              <a:ext cx="1737300" cy="960000"/>
              <a:chOff x="7146475" y="2190661"/>
              <a:chExt cx="1737300" cy="960000"/>
            </a:xfrm>
          </p:grpSpPr>
          <p:sp>
            <p:nvSpPr>
              <p:cNvPr id="27" name="Google Shape;568;p33">
                <a:extLst>
                  <a:ext uri="{FF2B5EF4-FFF2-40B4-BE49-F238E27FC236}">
                    <a16:creationId xmlns:a16="http://schemas.microsoft.com/office/drawing/2014/main" id="{34CEC5A4-B8DF-1F90-466B-33A53854A0E8}"/>
                  </a:ext>
                </a:extLst>
              </p:cNvPr>
              <p:cNvSpPr/>
              <p:nvPr/>
            </p:nvSpPr>
            <p:spPr>
              <a:xfrm>
                <a:off x="7146475" y="2190661"/>
                <a:ext cx="1737300" cy="9600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cxnSp>
            <p:nvCxnSpPr>
              <p:cNvPr id="28" name="Google Shape;569;p33">
                <a:extLst>
                  <a:ext uri="{FF2B5EF4-FFF2-40B4-BE49-F238E27FC236}">
                    <a16:creationId xmlns:a16="http://schemas.microsoft.com/office/drawing/2014/main" id="{091E773F-C6CC-BDC0-019D-A1A42DAA0E6B}"/>
                  </a:ext>
                </a:extLst>
              </p:cNvPr>
              <p:cNvCxnSpPr/>
              <p:nvPr/>
            </p:nvCxnSpPr>
            <p:spPr>
              <a:xfrm>
                <a:off x="7151600" y="2373361"/>
                <a:ext cx="1724700" cy="0"/>
              </a:xfrm>
              <a:prstGeom prst="straightConnector1">
                <a:avLst/>
              </a:prstGeom>
              <a:noFill/>
              <a:ln w="28575" cap="flat" cmpd="sng">
                <a:solidFill>
                  <a:schemeClr val="dk1"/>
                </a:solidFill>
                <a:prstDash val="solid"/>
                <a:round/>
                <a:headEnd type="none" w="med" len="med"/>
                <a:tailEnd type="none" w="med" len="med"/>
              </a:ln>
            </p:spPr>
          </p:cxnSp>
        </p:grpSp>
        <p:grpSp>
          <p:nvGrpSpPr>
            <p:cNvPr id="10" name="Google Shape;570;p33">
              <a:extLst>
                <a:ext uri="{FF2B5EF4-FFF2-40B4-BE49-F238E27FC236}">
                  <a16:creationId xmlns:a16="http://schemas.microsoft.com/office/drawing/2014/main" id="{3F02FBC1-08FB-80CA-8FF9-4A8F85B93D2E}"/>
                </a:ext>
              </a:extLst>
            </p:cNvPr>
            <p:cNvGrpSpPr/>
            <p:nvPr/>
          </p:nvGrpSpPr>
          <p:grpSpPr>
            <a:xfrm>
              <a:off x="7300659" y="2505003"/>
              <a:ext cx="1428933" cy="514595"/>
              <a:chOff x="7235888" y="1483625"/>
              <a:chExt cx="1428933" cy="514595"/>
            </a:xfrm>
          </p:grpSpPr>
          <p:sp>
            <p:nvSpPr>
              <p:cNvPr id="23" name="Google Shape;571;p33">
                <a:extLst>
                  <a:ext uri="{FF2B5EF4-FFF2-40B4-BE49-F238E27FC236}">
                    <a16:creationId xmlns:a16="http://schemas.microsoft.com/office/drawing/2014/main" id="{8527BCEB-011E-075C-19CD-A0138A673DDD}"/>
                  </a:ext>
                </a:extLst>
              </p:cNvPr>
              <p:cNvSpPr/>
              <p:nvPr/>
            </p:nvSpPr>
            <p:spPr>
              <a:xfrm>
                <a:off x="7235888" y="1871400"/>
                <a:ext cx="1428933" cy="126821"/>
              </a:xfrm>
              <a:custGeom>
                <a:avLst/>
                <a:gdLst/>
                <a:ahLst/>
                <a:cxnLst/>
                <a:rect l="l" t="t" r="r" b="b"/>
                <a:pathLst>
                  <a:path w="37658" h="3342" extrusionOk="0">
                    <a:moveTo>
                      <a:pt x="1615" y="0"/>
                    </a:moveTo>
                    <a:cubicBezTo>
                      <a:pt x="709" y="0"/>
                      <a:pt x="0" y="747"/>
                      <a:pt x="0" y="1659"/>
                    </a:cubicBezTo>
                    <a:cubicBezTo>
                      <a:pt x="0" y="2586"/>
                      <a:pt x="732" y="3342"/>
                      <a:pt x="1659" y="3342"/>
                    </a:cubicBezTo>
                    <a:lnTo>
                      <a:pt x="35999" y="3342"/>
                    </a:lnTo>
                    <a:cubicBezTo>
                      <a:pt x="36902" y="3342"/>
                      <a:pt x="37658" y="2586"/>
                      <a:pt x="37658" y="1659"/>
                    </a:cubicBezTo>
                    <a:cubicBezTo>
                      <a:pt x="37658" y="732"/>
                      <a:pt x="36902" y="1"/>
                      <a:pt x="35999" y="1"/>
                    </a:cubicBezTo>
                    <a:lnTo>
                      <a:pt x="1659" y="1"/>
                    </a:lnTo>
                    <a:cubicBezTo>
                      <a:pt x="1644" y="0"/>
                      <a:pt x="1629" y="0"/>
                      <a:pt x="1615" y="0"/>
                    </a:cubicBezTo>
                    <a:close/>
                  </a:path>
                </a:pathLst>
              </a:cu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4" name="Google Shape;572;p33">
                <a:extLst>
                  <a:ext uri="{FF2B5EF4-FFF2-40B4-BE49-F238E27FC236}">
                    <a16:creationId xmlns:a16="http://schemas.microsoft.com/office/drawing/2014/main" id="{76A00D76-A150-CD20-6B7B-E0A3BC3CDC4E}"/>
                  </a:ext>
                </a:extLst>
              </p:cNvPr>
              <p:cNvSpPr/>
              <p:nvPr/>
            </p:nvSpPr>
            <p:spPr>
              <a:xfrm>
                <a:off x="7235888" y="1871400"/>
                <a:ext cx="878275" cy="126821"/>
              </a:xfrm>
              <a:custGeom>
                <a:avLst/>
                <a:gdLst/>
                <a:ahLst/>
                <a:cxnLst/>
                <a:rect l="l" t="t" r="r" b="b"/>
                <a:pathLst>
                  <a:path w="23146" h="3342" extrusionOk="0">
                    <a:moveTo>
                      <a:pt x="1615" y="0"/>
                    </a:moveTo>
                    <a:cubicBezTo>
                      <a:pt x="709" y="0"/>
                      <a:pt x="0" y="747"/>
                      <a:pt x="0" y="1659"/>
                    </a:cubicBezTo>
                    <a:cubicBezTo>
                      <a:pt x="0" y="2586"/>
                      <a:pt x="732" y="3342"/>
                      <a:pt x="1659" y="3342"/>
                    </a:cubicBezTo>
                    <a:lnTo>
                      <a:pt x="23146" y="3342"/>
                    </a:lnTo>
                    <a:lnTo>
                      <a:pt x="23146" y="1"/>
                    </a:lnTo>
                    <a:lnTo>
                      <a:pt x="1659" y="1"/>
                    </a:lnTo>
                    <a:cubicBezTo>
                      <a:pt x="1644" y="0"/>
                      <a:pt x="1629" y="0"/>
                      <a:pt x="1615" y="0"/>
                    </a:cubicBez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 name="Google Shape;573;p33">
                <a:extLst>
                  <a:ext uri="{FF2B5EF4-FFF2-40B4-BE49-F238E27FC236}">
                    <a16:creationId xmlns:a16="http://schemas.microsoft.com/office/drawing/2014/main" id="{140768B5-84BB-AF9B-4C62-FA2A80748441}"/>
                  </a:ext>
                </a:extLst>
              </p:cNvPr>
              <p:cNvSpPr/>
              <p:nvPr/>
            </p:nvSpPr>
            <p:spPr>
              <a:xfrm>
                <a:off x="7813392" y="1483625"/>
                <a:ext cx="601580" cy="327677"/>
              </a:xfrm>
              <a:custGeom>
                <a:avLst/>
                <a:gdLst/>
                <a:ahLst/>
                <a:cxnLst/>
                <a:rect l="l" t="t" r="r" b="b"/>
                <a:pathLst>
                  <a:path w="15854" h="8635" extrusionOk="0">
                    <a:moveTo>
                      <a:pt x="0" y="0"/>
                    </a:moveTo>
                    <a:lnTo>
                      <a:pt x="0" y="6927"/>
                    </a:lnTo>
                    <a:lnTo>
                      <a:pt x="6415" y="6927"/>
                    </a:lnTo>
                    <a:cubicBezTo>
                      <a:pt x="6707" y="6927"/>
                      <a:pt x="7000" y="7098"/>
                      <a:pt x="7171" y="7366"/>
                    </a:cubicBezTo>
                    <a:lnTo>
                      <a:pt x="7927" y="8634"/>
                    </a:lnTo>
                    <a:lnTo>
                      <a:pt x="8683" y="7366"/>
                    </a:lnTo>
                    <a:cubicBezTo>
                      <a:pt x="8829" y="7098"/>
                      <a:pt x="9122" y="6927"/>
                      <a:pt x="9415" y="6927"/>
                    </a:cubicBezTo>
                    <a:lnTo>
                      <a:pt x="15854" y="6927"/>
                    </a:lnTo>
                    <a:lnTo>
                      <a:pt x="15854" y="0"/>
                    </a:ln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 name="Google Shape;574;p33">
                <a:extLst>
                  <a:ext uri="{FF2B5EF4-FFF2-40B4-BE49-F238E27FC236}">
                    <a16:creationId xmlns:a16="http://schemas.microsoft.com/office/drawing/2014/main" id="{01B73BE8-522C-CC6E-D610-E4B20A448FBA}"/>
                  </a:ext>
                </a:extLst>
              </p:cNvPr>
              <p:cNvSpPr/>
              <p:nvPr/>
            </p:nvSpPr>
            <p:spPr>
              <a:xfrm>
                <a:off x="7913912" y="1585322"/>
                <a:ext cx="396487" cy="56656"/>
              </a:xfrm>
              <a:custGeom>
                <a:avLst/>
                <a:gdLst/>
                <a:ahLst/>
                <a:cxnLst/>
                <a:rect l="l" t="t" r="r" b="b"/>
                <a:pathLst>
                  <a:path w="10449" h="1493" extrusionOk="0">
                    <a:moveTo>
                      <a:pt x="966" y="1"/>
                    </a:moveTo>
                    <a:cubicBezTo>
                      <a:pt x="1" y="1"/>
                      <a:pt x="8" y="1492"/>
                      <a:pt x="988" y="1492"/>
                    </a:cubicBezTo>
                    <a:cubicBezTo>
                      <a:pt x="1003" y="1492"/>
                      <a:pt x="1018" y="1492"/>
                      <a:pt x="1034" y="1491"/>
                    </a:cubicBezTo>
                    <a:lnTo>
                      <a:pt x="9522" y="1491"/>
                    </a:lnTo>
                    <a:cubicBezTo>
                      <a:pt x="10448" y="1418"/>
                      <a:pt x="10448" y="52"/>
                      <a:pt x="9522" y="3"/>
                    </a:cubicBezTo>
                    <a:lnTo>
                      <a:pt x="1034" y="3"/>
                    </a:lnTo>
                    <a:cubicBezTo>
                      <a:pt x="1011" y="2"/>
                      <a:pt x="988" y="1"/>
                      <a:pt x="966" y="1"/>
                    </a:cubicBez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sp>
        <p:nvSpPr>
          <p:cNvPr id="95" name="Google Shape;591;p33">
            <a:extLst>
              <a:ext uri="{FF2B5EF4-FFF2-40B4-BE49-F238E27FC236}">
                <a16:creationId xmlns:a16="http://schemas.microsoft.com/office/drawing/2014/main" id="{1697C082-5F1F-169D-3B97-03AE513CE39D}"/>
              </a:ext>
            </a:extLst>
          </p:cNvPr>
          <p:cNvSpPr/>
          <p:nvPr/>
        </p:nvSpPr>
        <p:spPr>
          <a:xfrm rot="-2700000">
            <a:off x="6719093" y="3203489"/>
            <a:ext cx="365716" cy="365716"/>
          </a:xfrm>
          <a:prstGeom prst="upArrow">
            <a:avLst>
              <a:gd name="adj1" fmla="val 50000"/>
              <a:gd name="adj2" fmla="val 5000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178709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Billede 2" descr="Et billede, der indeholder sky, landskab, græs, natur&#10;&#10;AI-genereret indhold kan være ukorrekt.">
            <a:extLst>
              <a:ext uri="{FF2B5EF4-FFF2-40B4-BE49-F238E27FC236}">
                <a16:creationId xmlns:a16="http://schemas.microsoft.com/office/drawing/2014/main" id="{4F029D89-E18E-B9A6-48C7-31E049B118D2}"/>
              </a:ext>
            </a:extLst>
          </p:cNvPr>
          <p:cNvPicPr>
            <a:picLocks noChangeAspect="1"/>
          </p:cNvPicPr>
          <p:nvPr/>
        </p:nvPicPr>
        <p:blipFill>
          <a:blip r:embed="rId2">
            <a:extLst>
              <a:ext uri="{BEBA8EAE-BF5A-486C-A8C5-ECC9F3942E4B}">
                <a14:imgProps xmlns:a14="http://schemas.microsoft.com/office/drawing/2010/main">
                  <a14:imgLayer r:embed="rId3">
                    <a14:imgEffect>
                      <a14:artisticBlur/>
                    </a14:imgEffect>
                  </a14:imgLayer>
                </a14:imgProps>
              </a:ext>
              <a:ext uri="{28A0092B-C50C-407E-A947-70E740481C1C}">
                <a14:useLocalDpi xmlns:a14="http://schemas.microsoft.com/office/drawing/2010/main" val="0"/>
              </a:ext>
            </a:extLst>
          </a:blip>
          <a:stretch>
            <a:fillRect/>
          </a:stretch>
        </p:blipFill>
        <p:spPr>
          <a:xfrm>
            <a:off x="0" y="-1"/>
            <a:ext cx="12192000" cy="6858001"/>
          </a:xfrm>
          <a:prstGeom prst="rect">
            <a:avLst/>
          </a:prstGeom>
        </p:spPr>
      </p:pic>
      <p:sp>
        <p:nvSpPr>
          <p:cNvPr id="4" name="Pladsholder til slidenummer 3">
            <a:extLst>
              <a:ext uri="{FF2B5EF4-FFF2-40B4-BE49-F238E27FC236}">
                <a16:creationId xmlns:a16="http://schemas.microsoft.com/office/drawing/2014/main" id="{7C0058A3-B5EB-BE42-DD1D-1A18719BAEAE}"/>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99B8F64-9488-4781-89D6-36C6475ADA53}" type="slidenum">
              <a:rPr kumimoji="0" lang="da-DK"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da-DK"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grpSp>
        <p:nvGrpSpPr>
          <p:cNvPr id="5" name="Google Shape;1093;p49">
            <a:extLst>
              <a:ext uri="{FF2B5EF4-FFF2-40B4-BE49-F238E27FC236}">
                <a16:creationId xmlns:a16="http://schemas.microsoft.com/office/drawing/2014/main" id="{39D8EBBC-7368-587A-2845-895E6C3FCB96}"/>
              </a:ext>
            </a:extLst>
          </p:cNvPr>
          <p:cNvGrpSpPr/>
          <p:nvPr/>
        </p:nvGrpSpPr>
        <p:grpSpPr>
          <a:xfrm>
            <a:off x="364273" y="410736"/>
            <a:ext cx="11240429" cy="6036527"/>
            <a:chOff x="4754850" y="887475"/>
            <a:chExt cx="3763400" cy="3725700"/>
          </a:xfrm>
        </p:grpSpPr>
        <p:sp>
          <p:nvSpPr>
            <p:cNvPr id="6" name="Google Shape;1094;p49">
              <a:extLst>
                <a:ext uri="{FF2B5EF4-FFF2-40B4-BE49-F238E27FC236}">
                  <a16:creationId xmlns:a16="http://schemas.microsoft.com/office/drawing/2014/main" id="{95A3AA4C-B290-EA7F-9211-42C89F4DC6A0}"/>
                </a:ext>
              </a:extLst>
            </p:cNvPr>
            <p:cNvSpPr/>
            <p:nvPr/>
          </p:nvSpPr>
          <p:spPr>
            <a:xfrm>
              <a:off x="4844450" y="978975"/>
              <a:ext cx="3673800" cy="36342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7" name="Google Shape;1095;p49">
              <a:extLst>
                <a:ext uri="{FF2B5EF4-FFF2-40B4-BE49-F238E27FC236}">
                  <a16:creationId xmlns:a16="http://schemas.microsoft.com/office/drawing/2014/main" id="{C527EA36-7EC4-C33C-364B-08D1378DA8CE}"/>
                </a:ext>
              </a:extLst>
            </p:cNvPr>
            <p:cNvGrpSpPr/>
            <p:nvPr/>
          </p:nvGrpSpPr>
          <p:grpSpPr>
            <a:xfrm>
              <a:off x="4754850" y="887475"/>
              <a:ext cx="3674404" cy="3616200"/>
              <a:chOff x="4754850" y="887475"/>
              <a:chExt cx="3674404" cy="3616200"/>
            </a:xfrm>
          </p:grpSpPr>
          <p:sp>
            <p:nvSpPr>
              <p:cNvPr id="8" name="Google Shape;1096;p49">
                <a:extLst>
                  <a:ext uri="{FF2B5EF4-FFF2-40B4-BE49-F238E27FC236}">
                    <a16:creationId xmlns:a16="http://schemas.microsoft.com/office/drawing/2014/main" id="{988046A7-0CD7-B1F5-49C3-D351DB9C6AFB}"/>
                  </a:ext>
                </a:extLst>
              </p:cNvPr>
              <p:cNvSpPr/>
              <p:nvPr/>
            </p:nvSpPr>
            <p:spPr>
              <a:xfrm>
                <a:off x="4754850" y="887475"/>
                <a:ext cx="3673800" cy="36162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cxnSp>
            <p:nvCxnSpPr>
              <p:cNvPr id="9" name="Google Shape;1097;p49">
                <a:extLst>
                  <a:ext uri="{FF2B5EF4-FFF2-40B4-BE49-F238E27FC236}">
                    <a16:creationId xmlns:a16="http://schemas.microsoft.com/office/drawing/2014/main" id="{E5A1CC7F-9611-A069-368C-7A39F51C184C}"/>
                  </a:ext>
                </a:extLst>
              </p:cNvPr>
              <p:cNvCxnSpPr/>
              <p:nvPr/>
            </p:nvCxnSpPr>
            <p:spPr>
              <a:xfrm>
                <a:off x="4755154" y="1253333"/>
                <a:ext cx="3674100" cy="0"/>
              </a:xfrm>
              <a:prstGeom prst="straightConnector1">
                <a:avLst/>
              </a:prstGeom>
              <a:noFill/>
              <a:ln w="28575" cap="flat" cmpd="sng">
                <a:solidFill>
                  <a:schemeClr val="dk1"/>
                </a:solidFill>
                <a:prstDash val="solid"/>
                <a:round/>
                <a:headEnd type="none" w="med" len="med"/>
                <a:tailEnd type="none" w="med" len="med"/>
              </a:ln>
            </p:spPr>
          </p:cxnSp>
          <p:grpSp>
            <p:nvGrpSpPr>
              <p:cNvPr id="10" name="Google Shape;1098;p49">
                <a:extLst>
                  <a:ext uri="{FF2B5EF4-FFF2-40B4-BE49-F238E27FC236}">
                    <a16:creationId xmlns:a16="http://schemas.microsoft.com/office/drawing/2014/main" id="{CE9CCE30-C01F-EA97-B4F4-96A6C884D158}"/>
                  </a:ext>
                </a:extLst>
              </p:cNvPr>
              <p:cNvGrpSpPr/>
              <p:nvPr/>
            </p:nvGrpSpPr>
            <p:grpSpPr>
              <a:xfrm>
                <a:off x="7492324" y="978977"/>
                <a:ext cx="845101" cy="183000"/>
                <a:chOff x="1605849" y="363963"/>
                <a:chExt cx="845101" cy="183000"/>
              </a:xfrm>
            </p:grpSpPr>
            <p:sp>
              <p:nvSpPr>
                <p:cNvPr id="11" name="Google Shape;1099;p49">
                  <a:extLst>
                    <a:ext uri="{FF2B5EF4-FFF2-40B4-BE49-F238E27FC236}">
                      <a16:creationId xmlns:a16="http://schemas.microsoft.com/office/drawing/2014/main" id="{69ED8274-DD63-91A2-F3BA-B04CB0E970D2}"/>
                    </a:ext>
                  </a:extLst>
                </p:cNvPr>
                <p:cNvSpPr/>
                <p:nvPr/>
              </p:nvSpPr>
              <p:spPr>
                <a:xfrm>
                  <a:off x="1951450" y="367563"/>
                  <a:ext cx="179400" cy="179400"/>
                </a:xfrm>
                <a:prstGeom prst="rect">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2" name="Google Shape;1100;p49">
                  <a:extLst>
                    <a:ext uri="{FF2B5EF4-FFF2-40B4-BE49-F238E27FC236}">
                      <a16:creationId xmlns:a16="http://schemas.microsoft.com/office/drawing/2014/main" id="{D3467059-C4A9-A4CD-C8A9-AC8DBBB50856}"/>
                    </a:ext>
                  </a:extLst>
                </p:cNvPr>
                <p:cNvGrpSpPr/>
                <p:nvPr/>
              </p:nvGrpSpPr>
              <p:grpSpPr>
                <a:xfrm>
                  <a:off x="2267950" y="363963"/>
                  <a:ext cx="183000" cy="183000"/>
                  <a:chOff x="8225400" y="367488"/>
                  <a:chExt cx="183000" cy="183000"/>
                </a:xfrm>
              </p:grpSpPr>
              <p:cxnSp>
                <p:nvCxnSpPr>
                  <p:cNvPr id="14" name="Google Shape;1101;p49">
                    <a:extLst>
                      <a:ext uri="{FF2B5EF4-FFF2-40B4-BE49-F238E27FC236}">
                        <a16:creationId xmlns:a16="http://schemas.microsoft.com/office/drawing/2014/main" id="{F14C08D9-CBDB-4DFE-86EB-B7D086E932B3}"/>
                      </a:ext>
                    </a:extLst>
                  </p:cNvPr>
                  <p:cNvCxnSpPr/>
                  <p:nvPr/>
                </p:nvCxnSpPr>
                <p:spPr>
                  <a:xfrm>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cxnSp>
                <p:nvCxnSpPr>
                  <p:cNvPr id="15" name="Google Shape;1102;p49">
                    <a:extLst>
                      <a:ext uri="{FF2B5EF4-FFF2-40B4-BE49-F238E27FC236}">
                        <a16:creationId xmlns:a16="http://schemas.microsoft.com/office/drawing/2014/main" id="{724B3EC9-8EE3-A2A8-F8AB-23748FF2CC1C}"/>
                      </a:ext>
                    </a:extLst>
                  </p:cNvPr>
                  <p:cNvCxnSpPr/>
                  <p:nvPr/>
                </p:nvCxnSpPr>
                <p:spPr>
                  <a:xfrm rot="5400000">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grpSp>
            <p:cxnSp>
              <p:nvCxnSpPr>
                <p:cNvPr id="13" name="Google Shape;1103;p49">
                  <a:extLst>
                    <a:ext uri="{FF2B5EF4-FFF2-40B4-BE49-F238E27FC236}">
                      <a16:creationId xmlns:a16="http://schemas.microsoft.com/office/drawing/2014/main" id="{D8502413-BBB4-AE12-CF81-C1CFFD929934}"/>
                    </a:ext>
                  </a:extLst>
                </p:cNvPr>
                <p:cNvCxnSpPr/>
                <p:nvPr/>
              </p:nvCxnSpPr>
              <p:spPr>
                <a:xfrm>
                  <a:off x="1605849" y="546963"/>
                  <a:ext cx="208500" cy="0"/>
                </a:xfrm>
                <a:prstGeom prst="straightConnector1">
                  <a:avLst/>
                </a:prstGeom>
                <a:noFill/>
                <a:ln w="28575" cap="flat" cmpd="sng">
                  <a:solidFill>
                    <a:schemeClr val="dk1"/>
                  </a:solidFill>
                  <a:prstDash val="solid"/>
                  <a:round/>
                  <a:headEnd type="none" w="med" len="med"/>
                  <a:tailEnd type="none" w="med" len="med"/>
                </a:ln>
              </p:spPr>
            </p:cxnSp>
          </p:grpSp>
        </p:grpSp>
      </p:grpSp>
      <p:sp>
        <p:nvSpPr>
          <p:cNvPr id="16" name="Tekstfelt 15">
            <a:extLst>
              <a:ext uri="{FF2B5EF4-FFF2-40B4-BE49-F238E27FC236}">
                <a16:creationId xmlns:a16="http://schemas.microsoft.com/office/drawing/2014/main" id="{57341819-3396-A3E1-A506-364C78B90A66}"/>
              </a:ext>
            </a:extLst>
          </p:cNvPr>
          <p:cNvSpPr txBox="1"/>
          <p:nvPr/>
        </p:nvSpPr>
        <p:spPr>
          <a:xfrm>
            <a:off x="469127" y="547718"/>
            <a:ext cx="7895645" cy="307777"/>
          </a:xfrm>
          <a:prstGeom prst="rect">
            <a:avLst/>
          </a:prstGeom>
          <a:noFill/>
          <a:ln w="28575">
            <a:solidFill>
              <a:schemeClr val="tx1"/>
            </a:solid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a-DK" sz="1400" b="0" i="0" u="none" strike="noStrike" kern="1200" cap="none" spc="0" normalizeH="0" baseline="0" noProof="0" dirty="0">
                <a:ln>
                  <a:noFill/>
                </a:ln>
                <a:solidFill>
                  <a:prstClr val="black">
                    <a:lumMod val="65000"/>
                    <a:lumOff val="35000"/>
                  </a:prstClr>
                </a:solidFill>
                <a:effectLst/>
                <a:uLnTx/>
                <a:uFillTx/>
                <a:latin typeface="Cascadia Code" panose="020B0609020000020004" pitchFamily="49" charset="0"/>
                <a:ea typeface="+mn-ea"/>
                <a:cs typeface="Cascadia Code" panose="020B0609020000020004" pitchFamily="49" charset="0"/>
              </a:rPr>
              <a:t>https://www.Hvad_er_forbyggende.dk/tiltag/til/denne/type/ angreb?/#</a:t>
            </a:r>
            <a:endParaRPr kumimoji="0" lang="da-DK" sz="1800" b="0" i="0" u="none" strike="noStrike" kern="1200" cap="none" spc="0" normalizeH="0" baseline="0" noProof="0" dirty="0">
              <a:ln>
                <a:noFill/>
              </a:ln>
              <a:solidFill>
                <a:prstClr val="black">
                  <a:lumMod val="65000"/>
                  <a:lumOff val="35000"/>
                </a:prstClr>
              </a:solidFill>
              <a:effectLst/>
              <a:uLnTx/>
              <a:uFillTx/>
              <a:latin typeface="Cascadia Code" panose="020B0609020000020004" pitchFamily="49" charset="0"/>
              <a:ea typeface="+mn-ea"/>
              <a:cs typeface="Cascadia Code" panose="020B0609020000020004" pitchFamily="49" charset="0"/>
            </a:endParaRPr>
          </a:p>
        </p:txBody>
      </p:sp>
      <p:sp>
        <p:nvSpPr>
          <p:cNvPr id="44" name="Rektangel 43">
            <a:extLst>
              <a:ext uri="{FF2B5EF4-FFF2-40B4-BE49-F238E27FC236}">
                <a16:creationId xmlns:a16="http://schemas.microsoft.com/office/drawing/2014/main" id="{A83363A6-45C4-06AA-9A7C-ED2C5EF41AC3}"/>
              </a:ext>
            </a:extLst>
          </p:cNvPr>
          <p:cNvSpPr/>
          <p:nvPr/>
        </p:nvSpPr>
        <p:spPr>
          <a:xfrm>
            <a:off x="1422908" y="1410719"/>
            <a:ext cx="6985744" cy="4491784"/>
          </a:xfrm>
          <a:custGeom>
            <a:avLst/>
            <a:gdLst>
              <a:gd name="connsiteX0" fmla="*/ 0 w 6985744"/>
              <a:gd name="connsiteY0" fmla="*/ 0 h 4491784"/>
              <a:gd name="connsiteX1" fmla="*/ 582145 w 6985744"/>
              <a:gd name="connsiteY1" fmla="*/ 0 h 4491784"/>
              <a:gd name="connsiteX2" fmla="*/ 954718 w 6985744"/>
              <a:gd name="connsiteY2" fmla="*/ 0 h 4491784"/>
              <a:gd name="connsiteX3" fmla="*/ 1606721 w 6985744"/>
              <a:gd name="connsiteY3" fmla="*/ 0 h 4491784"/>
              <a:gd name="connsiteX4" fmla="*/ 2258724 w 6985744"/>
              <a:gd name="connsiteY4" fmla="*/ 0 h 4491784"/>
              <a:gd name="connsiteX5" fmla="*/ 2631297 w 6985744"/>
              <a:gd name="connsiteY5" fmla="*/ 0 h 4491784"/>
              <a:gd name="connsiteX6" fmla="*/ 3283300 w 6985744"/>
              <a:gd name="connsiteY6" fmla="*/ 0 h 4491784"/>
              <a:gd name="connsiteX7" fmla="*/ 3655873 w 6985744"/>
              <a:gd name="connsiteY7" fmla="*/ 0 h 4491784"/>
              <a:gd name="connsiteX8" fmla="*/ 4307875 w 6985744"/>
              <a:gd name="connsiteY8" fmla="*/ 0 h 4491784"/>
              <a:gd name="connsiteX9" fmla="*/ 4820163 w 6985744"/>
              <a:gd name="connsiteY9" fmla="*/ 0 h 4491784"/>
              <a:gd name="connsiteX10" fmla="*/ 5332451 w 6985744"/>
              <a:gd name="connsiteY10" fmla="*/ 0 h 4491784"/>
              <a:gd name="connsiteX11" fmla="*/ 5914597 w 6985744"/>
              <a:gd name="connsiteY11" fmla="*/ 0 h 4491784"/>
              <a:gd name="connsiteX12" fmla="*/ 6985744 w 6985744"/>
              <a:gd name="connsiteY12" fmla="*/ 0 h 4491784"/>
              <a:gd name="connsiteX13" fmla="*/ 6985744 w 6985744"/>
              <a:gd name="connsiteY13" fmla="*/ 651309 h 4491784"/>
              <a:gd name="connsiteX14" fmla="*/ 6985744 w 6985744"/>
              <a:gd name="connsiteY14" fmla="*/ 1167864 h 4491784"/>
              <a:gd name="connsiteX15" fmla="*/ 6985744 w 6985744"/>
              <a:gd name="connsiteY15" fmla="*/ 1594583 h 4491784"/>
              <a:gd name="connsiteX16" fmla="*/ 6985744 w 6985744"/>
              <a:gd name="connsiteY16" fmla="*/ 2066221 h 4491784"/>
              <a:gd name="connsiteX17" fmla="*/ 6985744 w 6985744"/>
              <a:gd name="connsiteY17" fmla="*/ 2672611 h 4491784"/>
              <a:gd name="connsiteX18" fmla="*/ 6985744 w 6985744"/>
              <a:gd name="connsiteY18" fmla="*/ 3189167 h 4491784"/>
              <a:gd name="connsiteX19" fmla="*/ 6985744 w 6985744"/>
              <a:gd name="connsiteY19" fmla="*/ 3660804 h 4491784"/>
              <a:gd name="connsiteX20" fmla="*/ 6985744 w 6985744"/>
              <a:gd name="connsiteY20" fmla="*/ 4491784 h 4491784"/>
              <a:gd name="connsiteX21" fmla="*/ 6333741 w 6985744"/>
              <a:gd name="connsiteY21" fmla="*/ 4491784 h 4491784"/>
              <a:gd name="connsiteX22" fmla="*/ 5611881 w 6985744"/>
              <a:gd name="connsiteY22" fmla="*/ 4491784 h 4491784"/>
              <a:gd name="connsiteX23" fmla="*/ 5029736 w 6985744"/>
              <a:gd name="connsiteY23" fmla="*/ 4491784 h 4491784"/>
              <a:gd name="connsiteX24" fmla="*/ 4307875 w 6985744"/>
              <a:gd name="connsiteY24" fmla="*/ 4491784 h 4491784"/>
              <a:gd name="connsiteX25" fmla="*/ 3655873 w 6985744"/>
              <a:gd name="connsiteY25" fmla="*/ 4491784 h 4491784"/>
              <a:gd name="connsiteX26" fmla="*/ 3143585 w 6985744"/>
              <a:gd name="connsiteY26" fmla="*/ 4491784 h 4491784"/>
              <a:gd name="connsiteX27" fmla="*/ 2561439 w 6985744"/>
              <a:gd name="connsiteY27" fmla="*/ 4491784 h 4491784"/>
              <a:gd name="connsiteX28" fmla="*/ 2049152 w 6985744"/>
              <a:gd name="connsiteY28" fmla="*/ 4491784 h 4491784"/>
              <a:gd name="connsiteX29" fmla="*/ 1397149 w 6985744"/>
              <a:gd name="connsiteY29" fmla="*/ 4491784 h 4491784"/>
              <a:gd name="connsiteX30" fmla="*/ 1024576 w 6985744"/>
              <a:gd name="connsiteY30" fmla="*/ 4491784 h 4491784"/>
              <a:gd name="connsiteX31" fmla="*/ 0 w 6985744"/>
              <a:gd name="connsiteY31" fmla="*/ 4491784 h 4491784"/>
              <a:gd name="connsiteX32" fmla="*/ 0 w 6985744"/>
              <a:gd name="connsiteY32" fmla="*/ 3885393 h 4491784"/>
              <a:gd name="connsiteX33" fmla="*/ 0 w 6985744"/>
              <a:gd name="connsiteY33" fmla="*/ 3413756 h 4491784"/>
              <a:gd name="connsiteX34" fmla="*/ 0 w 6985744"/>
              <a:gd name="connsiteY34" fmla="*/ 2762447 h 4491784"/>
              <a:gd name="connsiteX35" fmla="*/ 0 w 6985744"/>
              <a:gd name="connsiteY35" fmla="*/ 2200974 h 4491784"/>
              <a:gd name="connsiteX36" fmla="*/ 0 w 6985744"/>
              <a:gd name="connsiteY36" fmla="*/ 1684419 h 4491784"/>
              <a:gd name="connsiteX37" fmla="*/ 0 w 6985744"/>
              <a:gd name="connsiteY37" fmla="*/ 1078028 h 4491784"/>
              <a:gd name="connsiteX38" fmla="*/ 0 w 6985744"/>
              <a:gd name="connsiteY38" fmla="*/ 606391 h 4491784"/>
              <a:gd name="connsiteX39" fmla="*/ 0 w 6985744"/>
              <a:gd name="connsiteY39" fmla="*/ 0 h 4491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6985744" h="4491784" fill="none" extrusionOk="0">
                <a:moveTo>
                  <a:pt x="0" y="0"/>
                </a:moveTo>
                <a:cubicBezTo>
                  <a:pt x="254108" y="-36912"/>
                  <a:pt x="412779" y="54916"/>
                  <a:pt x="582145" y="0"/>
                </a:cubicBezTo>
                <a:cubicBezTo>
                  <a:pt x="751512" y="-54916"/>
                  <a:pt x="849163" y="40621"/>
                  <a:pt x="954718" y="0"/>
                </a:cubicBezTo>
                <a:cubicBezTo>
                  <a:pt x="1060273" y="-40621"/>
                  <a:pt x="1388563" y="21661"/>
                  <a:pt x="1606721" y="0"/>
                </a:cubicBezTo>
                <a:cubicBezTo>
                  <a:pt x="1824879" y="-21661"/>
                  <a:pt x="2024382" y="65737"/>
                  <a:pt x="2258724" y="0"/>
                </a:cubicBezTo>
                <a:cubicBezTo>
                  <a:pt x="2493066" y="-65737"/>
                  <a:pt x="2544419" y="37121"/>
                  <a:pt x="2631297" y="0"/>
                </a:cubicBezTo>
                <a:cubicBezTo>
                  <a:pt x="2718175" y="-37121"/>
                  <a:pt x="2961508" y="28289"/>
                  <a:pt x="3283300" y="0"/>
                </a:cubicBezTo>
                <a:cubicBezTo>
                  <a:pt x="3605092" y="-28289"/>
                  <a:pt x="3518191" y="36184"/>
                  <a:pt x="3655873" y="0"/>
                </a:cubicBezTo>
                <a:cubicBezTo>
                  <a:pt x="3793555" y="-36184"/>
                  <a:pt x="4046752" y="52413"/>
                  <a:pt x="4307875" y="0"/>
                </a:cubicBezTo>
                <a:cubicBezTo>
                  <a:pt x="4568998" y="-52413"/>
                  <a:pt x="4638995" y="40327"/>
                  <a:pt x="4820163" y="0"/>
                </a:cubicBezTo>
                <a:cubicBezTo>
                  <a:pt x="5001331" y="-40327"/>
                  <a:pt x="5168501" y="6606"/>
                  <a:pt x="5332451" y="0"/>
                </a:cubicBezTo>
                <a:cubicBezTo>
                  <a:pt x="5496401" y="-6606"/>
                  <a:pt x="5660398" y="63907"/>
                  <a:pt x="5914597" y="0"/>
                </a:cubicBezTo>
                <a:cubicBezTo>
                  <a:pt x="6168796" y="-63907"/>
                  <a:pt x="6635736" y="104596"/>
                  <a:pt x="6985744" y="0"/>
                </a:cubicBezTo>
                <a:cubicBezTo>
                  <a:pt x="6997839" y="147808"/>
                  <a:pt x="6944516" y="402395"/>
                  <a:pt x="6985744" y="651309"/>
                </a:cubicBezTo>
                <a:cubicBezTo>
                  <a:pt x="7026972" y="900223"/>
                  <a:pt x="6933859" y="996600"/>
                  <a:pt x="6985744" y="1167864"/>
                </a:cubicBezTo>
                <a:cubicBezTo>
                  <a:pt x="7037629" y="1339129"/>
                  <a:pt x="6946254" y="1393402"/>
                  <a:pt x="6985744" y="1594583"/>
                </a:cubicBezTo>
                <a:cubicBezTo>
                  <a:pt x="7025234" y="1795764"/>
                  <a:pt x="6932658" y="1852493"/>
                  <a:pt x="6985744" y="2066221"/>
                </a:cubicBezTo>
                <a:cubicBezTo>
                  <a:pt x="7038830" y="2279949"/>
                  <a:pt x="6978613" y="2460856"/>
                  <a:pt x="6985744" y="2672611"/>
                </a:cubicBezTo>
                <a:cubicBezTo>
                  <a:pt x="6992875" y="2884366"/>
                  <a:pt x="6965134" y="2994590"/>
                  <a:pt x="6985744" y="3189167"/>
                </a:cubicBezTo>
                <a:cubicBezTo>
                  <a:pt x="7006354" y="3383744"/>
                  <a:pt x="6970293" y="3533378"/>
                  <a:pt x="6985744" y="3660804"/>
                </a:cubicBezTo>
                <a:cubicBezTo>
                  <a:pt x="7001195" y="3788230"/>
                  <a:pt x="6937742" y="4106759"/>
                  <a:pt x="6985744" y="4491784"/>
                </a:cubicBezTo>
                <a:cubicBezTo>
                  <a:pt x="6834325" y="4525684"/>
                  <a:pt x="6636840" y="4476744"/>
                  <a:pt x="6333741" y="4491784"/>
                </a:cubicBezTo>
                <a:cubicBezTo>
                  <a:pt x="6030642" y="4506824"/>
                  <a:pt x="5756253" y="4443540"/>
                  <a:pt x="5611881" y="4491784"/>
                </a:cubicBezTo>
                <a:cubicBezTo>
                  <a:pt x="5467509" y="4540028"/>
                  <a:pt x="5248611" y="4467173"/>
                  <a:pt x="5029736" y="4491784"/>
                </a:cubicBezTo>
                <a:cubicBezTo>
                  <a:pt x="4810862" y="4516395"/>
                  <a:pt x="4537912" y="4408964"/>
                  <a:pt x="4307875" y="4491784"/>
                </a:cubicBezTo>
                <a:cubicBezTo>
                  <a:pt x="4077838" y="4574604"/>
                  <a:pt x="3899240" y="4418214"/>
                  <a:pt x="3655873" y="4491784"/>
                </a:cubicBezTo>
                <a:cubicBezTo>
                  <a:pt x="3412506" y="4565354"/>
                  <a:pt x="3256644" y="4470003"/>
                  <a:pt x="3143585" y="4491784"/>
                </a:cubicBezTo>
                <a:cubicBezTo>
                  <a:pt x="3030526" y="4513565"/>
                  <a:pt x="2696910" y="4456845"/>
                  <a:pt x="2561439" y="4491784"/>
                </a:cubicBezTo>
                <a:cubicBezTo>
                  <a:pt x="2425968" y="4526723"/>
                  <a:pt x="2191830" y="4461964"/>
                  <a:pt x="2049152" y="4491784"/>
                </a:cubicBezTo>
                <a:cubicBezTo>
                  <a:pt x="1906474" y="4521604"/>
                  <a:pt x="1615372" y="4421893"/>
                  <a:pt x="1397149" y="4491784"/>
                </a:cubicBezTo>
                <a:cubicBezTo>
                  <a:pt x="1178926" y="4561675"/>
                  <a:pt x="1162368" y="4467312"/>
                  <a:pt x="1024576" y="4491784"/>
                </a:cubicBezTo>
                <a:cubicBezTo>
                  <a:pt x="886784" y="4516256"/>
                  <a:pt x="471329" y="4413953"/>
                  <a:pt x="0" y="4491784"/>
                </a:cubicBezTo>
                <a:cubicBezTo>
                  <a:pt x="-12429" y="4320814"/>
                  <a:pt x="63109" y="4137648"/>
                  <a:pt x="0" y="3885393"/>
                </a:cubicBezTo>
                <a:cubicBezTo>
                  <a:pt x="-63109" y="3633138"/>
                  <a:pt x="16723" y="3599686"/>
                  <a:pt x="0" y="3413756"/>
                </a:cubicBezTo>
                <a:cubicBezTo>
                  <a:pt x="-16723" y="3227826"/>
                  <a:pt x="19460" y="2896672"/>
                  <a:pt x="0" y="2762447"/>
                </a:cubicBezTo>
                <a:cubicBezTo>
                  <a:pt x="-19460" y="2628222"/>
                  <a:pt x="42136" y="2386532"/>
                  <a:pt x="0" y="2200974"/>
                </a:cubicBezTo>
                <a:cubicBezTo>
                  <a:pt x="-42136" y="2015416"/>
                  <a:pt x="56055" y="1837631"/>
                  <a:pt x="0" y="1684419"/>
                </a:cubicBezTo>
                <a:cubicBezTo>
                  <a:pt x="-56055" y="1531208"/>
                  <a:pt x="36864" y="1337575"/>
                  <a:pt x="0" y="1078028"/>
                </a:cubicBezTo>
                <a:cubicBezTo>
                  <a:pt x="-36864" y="818481"/>
                  <a:pt x="52965" y="742670"/>
                  <a:pt x="0" y="606391"/>
                </a:cubicBezTo>
                <a:cubicBezTo>
                  <a:pt x="-52965" y="470112"/>
                  <a:pt x="49092" y="169724"/>
                  <a:pt x="0" y="0"/>
                </a:cubicBezTo>
                <a:close/>
              </a:path>
              <a:path w="6985744" h="4491784" stroke="0" extrusionOk="0">
                <a:moveTo>
                  <a:pt x="0" y="0"/>
                </a:moveTo>
                <a:cubicBezTo>
                  <a:pt x="213259" y="-45300"/>
                  <a:pt x="344626" y="40298"/>
                  <a:pt x="582145" y="0"/>
                </a:cubicBezTo>
                <a:cubicBezTo>
                  <a:pt x="819665" y="-40298"/>
                  <a:pt x="1087302" y="39530"/>
                  <a:pt x="1234148" y="0"/>
                </a:cubicBezTo>
                <a:cubicBezTo>
                  <a:pt x="1380994" y="-39530"/>
                  <a:pt x="1608952" y="72552"/>
                  <a:pt x="1956008" y="0"/>
                </a:cubicBezTo>
                <a:cubicBezTo>
                  <a:pt x="2303064" y="-72552"/>
                  <a:pt x="2180410" y="10432"/>
                  <a:pt x="2328581" y="0"/>
                </a:cubicBezTo>
                <a:cubicBezTo>
                  <a:pt x="2476752" y="-10432"/>
                  <a:pt x="2606789" y="37621"/>
                  <a:pt x="2701154" y="0"/>
                </a:cubicBezTo>
                <a:cubicBezTo>
                  <a:pt x="2795519" y="-37621"/>
                  <a:pt x="3038543" y="63045"/>
                  <a:pt x="3353157" y="0"/>
                </a:cubicBezTo>
                <a:cubicBezTo>
                  <a:pt x="3667771" y="-63045"/>
                  <a:pt x="3613544" y="42316"/>
                  <a:pt x="3725730" y="0"/>
                </a:cubicBezTo>
                <a:cubicBezTo>
                  <a:pt x="3837916" y="-42316"/>
                  <a:pt x="4186141" y="22753"/>
                  <a:pt x="4447590" y="0"/>
                </a:cubicBezTo>
                <a:cubicBezTo>
                  <a:pt x="4709039" y="-22753"/>
                  <a:pt x="4676088" y="23978"/>
                  <a:pt x="4890021" y="0"/>
                </a:cubicBezTo>
                <a:cubicBezTo>
                  <a:pt x="5103954" y="-23978"/>
                  <a:pt x="5258465" y="45701"/>
                  <a:pt x="5611881" y="0"/>
                </a:cubicBezTo>
                <a:cubicBezTo>
                  <a:pt x="5965297" y="-45701"/>
                  <a:pt x="5932791" y="52766"/>
                  <a:pt x="6054311" y="0"/>
                </a:cubicBezTo>
                <a:cubicBezTo>
                  <a:pt x="6175831" y="-52766"/>
                  <a:pt x="6753271" y="36494"/>
                  <a:pt x="6985744" y="0"/>
                </a:cubicBezTo>
                <a:cubicBezTo>
                  <a:pt x="7030104" y="107954"/>
                  <a:pt x="6946793" y="266749"/>
                  <a:pt x="6985744" y="471637"/>
                </a:cubicBezTo>
                <a:cubicBezTo>
                  <a:pt x="7024695" y="676525"/>
                  <a:pt x="6956420" y="816416"/>
                  <a:pt x="6985744" y="943275"/>
                </a:cubicBezTo>
                <a:cubicBezTo>
                  <a:pt x="7015068" y="1070134"/>
                  <a:pt x="6924003" y="1248520"/>
                  <a:pt x="6985744" y="1459830"/>
                </a:cubicBezTo>
                <a:cubicBezTo>
                  <a:pt x="7047485" y="1671141"/>
                  <a:pt x="6966553" y="1745731"/>
                  <a:pt x="6985744" y="1886549"/>
                </a:cubicBezTo>
                <a:cubicBezTo>
                  <a:pt x="7004935" y="2027367"/>
                  <a:pt x="6968570" y="2211680"/>
                  <a:pt x="6985744" y="2358187"/>
                </a:cubicBezTo>
                <a:cubicBezTo>
                  <a:pt x="7002918" y="2504694"/>
                  <a:pt x="6941200" y="2791340"/>
                  <a:pt x="6985744" y="2919660"/>
                </a:cubicBezTo>
                <a:cubicBezTo>
                  <a:pt x="7030288" y="3047980"/>
                  <a:pt x="6984485" y="3145921"/>
                  <a:pt x="6985744" y="3346379"/>
                </a:cubicBezTo>
                <a:cubicBezTo>
                  <a:pt x="6987003" y="3546837"/>
                  <a:pt x="6927155" y="3609626"/>
                  <a:pt x="6985744" y="3862934"/>
                </a:cubicBezTo>
                <a:cubicBezTo>
                  <a:pt x="7044333" y="4116242"/>
                  <a:pt x="6932520" y="4355720"/>
                  <a:pt x="6985744" y="4491784"/>
                </a:cubicBezTo>
                <a:cubicBezTo>
                  <a:pt x="6739110" y="4497974"/>
                  <a:pt x="6594709" y="4470097"/>
                  <a:pt x="6403599" y="4491784"/>
                </a:cubicBezTo>
                <a:cubicBezTo>
                  <a:pt x="6212489" y="4513471"/>
                  <a:pt x="5960381" y="4418485"/>
                  <a:pt x="5681738" y="4491784"/>
                </a:cubicBezTo>
                <a:cubicBezTo>
                  <a:pt x="5403095" y="4565083"/>
                  <a:pt x="5292760" y="4483378"/>
                  <a:pt x="5169451" y="4491784"/>
                </a:cubicBezTo>
                <a:cubicBezTo>
                  <a:pt x="5046142" y="4500190"/>
                  <a:pt x="4798243" y="4449387"/>
                  <a:pt x="4447590" y="4491784"/>
                </a:cubicBezTo>
                <a:cubicBezTo>
                  <a:pt x="4096937" y="4534181"/>
                  <a:pt x="4128049" y="4439620"/>
                  <a:pt x="4005160" y="4491784"/>
                </a:cubicBezTo>
                <a:cubicBezTo>
                  <a:pt x="3882271" y="4543948"/>
                  <a:pt x="3803750" y="4468165"/>
                  <a:pt x="3632587" y="4491784"/>
                </a:cubicBezTo>
                <a:cubicBezTo>
                  <a:pt x="3461424" y="4515403"/>
                  <a:pt x="3120823" y="4461753"/>
                  <a:pt x="2910727" y="4491784"/>
                </a:cubicBezTo>
                <a:cubicBezTo>
                  <a:pt x="2700631" y="4521815"/>
                  <a:pt x="2446003" y="4473182"/>
                  <a:pt x="2188866" y="4491784"/>
                </a:cubicBezTo>
                <a:cubicBezTo>
                  <a:pt x="1931729" y="4510386"/>
                  <a:pt x="1884191" y="4481429"/>
                  <a:pt x="1746436" y="4491784"/>
                </a:cubicBezTo>
                <a:cubicBezTo>
                  <a:pt x="1608681" y="4502139"/>
                  <a:pt x="1451166" y="4456062"/>
                  <a:pt x="1304006" y="4491784"/>
                </a:cubicBezTo>
                <a:cubicBezTo>
                  <a:pt x="1156846" y="4527506"/>
                  <a:pt x="993427" y="4430623"/>
                  <a:pt x="721860" y="4491784"/>
                </a:cubicBezTo>
                <a:cubicBezTo>
                  <a:pt x="450293" y="4552945"/>
                  <a:pt x="317755" y="4444260"/>
                  <a:pt x="0" y="4491784"/>
                </a:cubicBezTo>
                <a:cubicBezTo>
                  <a:pt x="-4603" y="4343861"/>
                  <a:pt x="18693" y="4198913"/>
                  <a:pt x="0" y="3930311"/>
                </a:cubicBezTo>
                <a:cubicBezTo>
                  <a:pt x="-18693" y="3661709"/>
                  <a:pt x="3243" y="3448538"/>
                  <a:pt x="0" y="3279002"/>
                </a:cubicBezTo>
                <a:cubicBezTo>
                  <a:pt x="-3243" y="3109466"/>
                  <a:pt x="54612" y="2948960"/>
                  <a:pt x="0" y="2717529"/>
                </a:cubicBezTo>
                <a:cubicBezTo>
                  <a:pt x="-54612" y="2486098"/>
                  <a:pt x="22176" y="2452438"/>
                  <a:pt x="0" y="2200974"/>
                </a:cubicBezTo>
                <a:cubicBezTo>
                  <a:pt x="-22176" y="1949510"/>
                  <a:pt x="44521" y="1872061"/>
                  <a:pt x="0" y="1729337"/>
                </a:cubicBezTo>
                <a:cubicBezTo>
                  <a:pt x="-44521" y="1586613"/>
                  <a:pt x="8870" y="1374516"/>
                  <a:pt x="0" y="1167864"/>
                </a:cubicBezTo>
                <a:cubicBezTo>
                  <a:pt x="-8870" y="961212"/>
                  <a:pt x="40740" y="830602"/>
                  <a:pt x="0" y="651309"/>
                </a:cubicBezTo>
                <a:cubicBezTo>
                  <a:pt x="-40740" y="472017"/>
                  <a:pt x="70396" y="195752"/>
                  <a:pt x="0" y="0"/>
                </a:cubicBezTo>
                <a:close/>
              </a:path>
            </a:pathLst>
          </a:custGeom>
          <a:solidFill>
            <a:schemeClr val="bg1">
              <a:lumMod val="85000"/>
            </a:schemeClr>
          </a:solidFill>
          <a:ln w="28575">
            <a:solidFill>
              <a:schemeClr val="accent5"/>
            </a:solidFill>
            <a:extLst>
              <a:ext uri="{C807C97D-BFC1-408E-A445-0C87EB9F89A2}">
                <ask:lineSketchStyleProps xmlns:ask="http://schemas.microsoft.com/office/drawing/2018/sketchyshapes" sd="1050119024">
                  <a:prstGeom prst="rect">
                    <a:avLst/>
                  </a:prstGeom>
                  <ask:type>
                    <ask:lineSketchScribbl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a-DK"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42" name="Google Shape;881;p41">
            <a:extLst>
              <a:ext uri="{FF2B5EF4-FFF2-40B4-BE49-F238E27FC236}">
                <a16:creationId xmlns:a16="http://schemas.microsoft.com/office/drawing/2014/main" id="{4C0E3675-F9F9-7AE3-BF9B-06CB546968D0}"/>
              </a:ext>
            </a:extLst>
          </p:cNvPr>
          <p:cNvGraphicFramePr/>
          <p:nvPr/>
        </p:nvGraphicFramePr>
        <p:xfrm>
          <a:off x="1591463" y="1479622"/>
          <a:ext cx="6662549" cy="4353977"/>
        </p:xfrm>
        <a:graphic>
          <a:graphicData uri="http://schemas.openxmlformats.org/drawingml/2006/table">
            <a:tbl>
              <a:tblPr>
                <a:noFill/>
              </a:tblPr>
              <a:tblGrid>
                <a:gridCol w="1207396">
                  <a:extLst>
                    <a:ext uri="{9D8B030D-6E8A-4147-A177-3AD203B41FA5}">
                      <a16:colId xmlns:a16="http://schemas.microsoft.com/office/drawing/2014/main" val="20000"/>
                    </a:ext>
                  </a:extLst>
                </a:gridCol>
                <a:gridCol w="2597913">
                  <a:extLst>
                    <a:ext uri="{9D8B030D-6E8A-4147-A177-3AD203B41FA5}">
                      <a16:colId xmlns:a16="http://schemas.microsoft.com/office/drawing/2014/main" val="20001"/>
                    </a:ext>
                  </a:extLst>
                </a:gridCol>
                <a:gridCol w="2857240">
                  <a:extLst>
                    <a:ext uri="{9D8B030D-6E8A-4147-A177-3AD203B41FA5}">
                      <a16:colId xmlns:a16="http://schemas.microsoft.com/office/drawing/2014/main" val="20002"/>
                    </a:ext>
                  </a:extLst>
                </a:gridCol>
              </a:tblGrid>
              <a:tr h="1427768">
                <a:tc>
                  <a:txBody>
                    <a:bodyPr/>
                    <a:lstStyle/>
                    <a:p>
                      <a:pPr marL="0" lvl="0" indent="0" algn="ctr" rtl="0">
                        <a:spcBef>
                          <a:spcPts val="0"/>
                        </a:spcBef>
                        <a:spcAft>
                          <a:spcPts val="0"/>
                        </a:spcAft>
                        <a:buNone/>
                      </a:pPr>
                      <a:r>
                        <a:rPr lang="da-DK" sz="1200" dirty="0">
                          <a:latin typeface="Cascadia Code" panose="020B0609020000020004" pitchFamily="49" charset="0"/>
                          <a:cs typeface="Cascadia Code" panose="020B0609020000020004" pitchFamily="49" charset="0"/>
                        </a:rPr>
                        <a:t>Lange passwords med unikke tegn </a:t>
                      </a:r>
                      <a:endParaRPr sz="1200" b="1" dirty="0">
                        <a:solidFill>
                          <a:schemeClr val="dk1"/>
                        </a:solidFill>
                        <a:latin typeface="Cascadia Code" panose="020B0609020000020004" pitchFamily="49" charset="0"/>
                        <a:ea typeface="Karla"/>
                        <a:cs typeface="Cascadia Code" panose="020B0609020000020004" pitchFamily="49" charset="0"/>
                        <a:sym typeface="Karla"/>
                      </a:endParaRPr>
                    </a:p>
                  </a:txBody>
                  <a:tcPr marL="91425" marR="91425" marT="68575" marB="68575"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227965" lvl="0" indent="-227965" algn="ctr"/>
                      <a:endParaRPr lang="da-DK" sz="1200" dirty="0">
                        <a:latin typeface="Cascadia Code" panose="020B0609020000020004" pitchFamily="49" charset="0"/>
                        <a:cs typeface="Cascadia Code" panose="020B0609020000020004" pitchFamily="49" charset="0"/>
                      </a:endParaRPr>
                    </a:p>
                    <a:p>
                      <a:pPr marL="227965" lvl="0" indent="-227965" algn="ctr"/>
                      <a:endParaRPr lang="da-DK" sz="1200" dirty="0">
                        <a:latin typeface="Cascadia Code" panose="020B0609020000020004" pitchFamily="49" charset="0"/>
                        <a:cs typeface="Cascadia Code" panose="020B0609020000020004" pitchFamily="49" charset="0"/>
                      </a:endParaRPr>
                    </a:p>
                    <a:p>
                      <a:pPr marL="227965" lvl="0" indent="-227965" algn="ctr"/>
                      <a:r>
                        <a:rPr lang="da-DK" sz="1200" dirty="0" err="1">
                          <a:latin typeface="Cascadia Code" panose="020B0609020000020004" pitchFamily="49" charset="0"/>
                          <a:cs typeface="Cascadia Code" panose="020B0609020000020004" pitchFamily="49" charset="0"/>
                        </a:rPr>
                        <a:t>brute</a:t>
                      </a:r>
                      <a:r>
                        <a:rPr lang="da-DK" sz="1200" dirty="0">
                          <a:latin typeface="Cascadia Code" panose="020B0609020000020004" pitchFamily="49" charset="0"/>
                          <a:cs typeface="Cascadia Code" panose="020B0609020000020004" pitchFamily="49" charset="0"/>
                        </a:rPr>
                        <a:t> force tager lang tid</a:t>
                      </a:r>
                    </a:p>
                    <a:p>
                      <a:pPr marL="227965" indent="-227965"/>
                      <a:endParaRPr lang="da-DK" sz="1200" dirty="0">
                        <a:latin typeface="Cascadia Code" panose="020B0609020000020004" pitchFamily="49" charset="0"/>
                        <a:cs typeface="Cascadia Code" panose="020B0609020000020004" pitchFamily="49" charset="0"/>
                      </a:endParaRPr>
                    </a:p>
                    <a:p>
                      <a:pPr marL="0" lvl="0" indent="0" algn="l" rtl="0">
                        <a:spcBef>
                          <a:spcPts val="0"/>
                        </a:spcBef>
                        <a:spcAft>
                          <a:spcPts val="0"/>
                        </a:spcAft>
                        <a:buNone/>
                      </a:pPr>
                      <a:endParaRPr sz="1200" dirty="0">
                        <a:solidFill>
                          <a:schemeClr val="dk1"/>
                        </a:solidFill>
                        <a:latin typeface="Cascadia Code" panose="020B0609020000020004" pitchFamily="49" charset="0"/>
                        <a:ea typeface="Karla"/>
                        <a:cs typeface="Cascadia Code" panose="020B0609020000020004" pitchFamily="49" charset="0"/>
                        <a:sym typeface="Karla"/>
                      </a:endParaRPr>
                    </a:p>
                  </a:txBody>
                  <a:tcPr marL="91425" marR="91425" marT="68575" marB="68575" anchor="b">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da-DK" sz="1200" dirty="0">
                          <a:latin typeface="Cascadia Code" panose="020B0609020000020004" pitchFamily="49" charset="0"/>
                          <a:cs typeface="Cascadia Code" panose="020B0609020000020004" pitchFamily="49" charset="0"/>
                          <a:hlinkClick r:id="rId4"/>
                        </a:rPr>
                        <a:t>https://www.security.org/how-secure-is-my-password/</a:t>
                      </a:r>
                      <a:r>
                        <a:rPr lang="da-DK" sz="1200" dirty="0">
                          <a:latin typeface="Cascadia Code" panose="020B0609020000020004" pitchFamily="49" charset="0"/>
                          <a:cs typeface="Cascadia Code" panose="020B0609020000020004" pitchFamily="49" charset="0"/>
                        </a:rPr>
                        <a:t> </a:t>
                      </a:r>
                      <a:endParaRPr sz="1200" dirty="0">
                        <a:solidFill>
                          <a:schemeClr val="dk1"/>
                        </a:solidFill>
                        <a:latin typeface="Cascadia Code" panose="020B0609020000020004" pitchFamily="49" charset="0"/>
                        <a:ea typeface="Karla"/>
                        <a:cs typeface="Cascadia Code" panose="020B0609020000020004" pitchFamily="49" charset="0"/>
                        <a:sym typeface="Karla"/>
                      </a:endParaRPr>
                    </a:p>
                  </a:txBody>
                  <a:tcPr marL="91425" marR="91425" marT="68575" marB="68575"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777493">
                <a:tc>
                  <a:txBody>
                    <a:bodyPr/>
                    <a:lstStyle/>
                    <a:p>
                      <a:pPr marL="0" lvl="0" indent="0" algn="ctr" rtl="0">
                        <a:spcBef>
                          <a:spcPts val="0"/>
                        </a:spcBef>
                        <a:spcAft>
                          <a:spcPts val="0"/>
                        </a:spcAft>
                        <a:buNone/>
                      </a:pPr>
                      <a:r>
                        <a:rPr lang="da-DK" sz="1200" dirty="0">
                          <a:latin typeface="Cascadia Code" panose="020B0609020000020004" pitchFamily="49" charset="0"/>
                          <a:cs typeface="Cascadia Code" panose="020B0609020000020004" pitchFamily="49" charset="0"/>
                        </a:rPr>
                        <a:t>Skift password ofte</a:t>
                      </a:r>
                      <a:endParaRPr sz="1200" b="1" dirty="0">
                        <a:solidFill>
                          <a:schemeClr val="dk1"/>
                        </a:solidFill>
                        <a:latin typeface="Cascadia Code" panose="020B0609020000020004" pitchFamily="49" charset="0"/>
                        <a:ea typeface="Karla"/>
                        <a:cs typeface="Cascadia Code" panose="020B0609020000020004" pitchFamily="49" charset="0"/>
                        <a:sym typeface="Karla"/>
                      </a:endParaRPr>
                    </a:p>
                  </a:txBody>
                  <a:tcPr marL="91425" marR="91425" marT="68575" marB="68575"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da-DK" sz="1200" dirty="0">
                          <a:latin typeface="Cascadia Code" panose="020B0609020000020004" pitchFamily="49" charset="0"/>
                          <a:cs typeface="Cascadia Code" panose="020B0609020000020004" pitchFamily="49" charset="0"/>
                        </a:rPr>
                        <a:t>hvis den er ”</a:t>
                      </a:r>
                      <a:r>
                        <a:rPr lang="da-DK" sz="1200" dirty="0" err="1">
                          <a:latin typeface="Cascadia Code" panose="020B0609020000020004" pitchFamily="49" charset="0"/>
                          <a:cs typeface="Cascadia Code" panose="020B0609020000020004" pitchFamily="49" charset="0"/>
                        </a:rPr>
                        <a:t>leaked</a:t>
                      </a:r>
                      <a:r>
                        <a:rPr lang="da-DK" sz="1200" dirty="0">
                          <a:latin typeface="Cascadia Code" panose="020B0609020000020004" pitchFamily="49" charset="0"/>
                          <a:cs typeface="Cascadia Code" panose="020B0609020000020004" pitchFamily="49" charset="0"/>
                        </a:rPr>
                        <a:t>”, skift den</a:t>
                      </a:r>
                      <a:endParaRPr sz="1200" dirty="0">
                        <a:solidFill>
                          <a:schemeClr val="dk1"/>
                        </a:solidFill>
                        <a:latin typeface="Cascadia Code" panose="020B0609020000020004" pitchFamily="49" charset="0"/>
                        <a:ea typeface="Karla"/>
                        <a:cs typeface="Cascadia Code" panose="020B0609020000020004" pitchFamily="49" charset="0"/>
                        <a:sym typeface="Karla"/>
                      </a:endParaRPr>
                    </a:p>
                  </a:txBody>
                  <a:tcPr marL="91425" marR="91425" marT="68575" marB="68575"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marR="0" lvl="0" indent="0" algn="l" defTabSz="914348" rtl="0" eaLnBrk="1" fontAlgn="auto" latinLnBrk="0" hangingPunct="1">
                        <a:lnSpc>
                          <a:spcPct val="100000"/>
                        </a:lnSpc>
                        <a:spcBef>
                          <a:spcPts val="0"/>
                        </a:spcBef>
                        <a:spcAft>
                          <a:spcPts val="0"/>
                        </a:spcAft>
                        <a:buClrTx/>
                        <a:buSzTx/>
                        <a:buFontTx/>
                        <a:buNone/>
                        <a:tabLst/>
                        <a:defRPr/>
                      </a:pPr>
                      <a:r>
                        <a:rPr lang="da-DK" sz="1200" dirty="0">
                          <a:latin typeface="Cascadia Code" panose="020B0609020000020004" pitchFamily="49" charset="0"/>
                          <a:cs typeface="Cascadia Code" panose="020B0609020000020004" pitchFamily="49" charset="0"/>
                          <a:hlinkClick r:id="rId5"/>
                        </a:rPr>
                        <a:t>https://haveibeenpwned.com/</a:t>
                      </a:r>
                      <a:r>
                        <a:rPr lang="da-DK" sz="1200" dirty="0">
                          <a:latin typeface="Cascadia Code" panose="020B0609020000020004" pitchFamily="49" charset="0"/>
                          <a:cs typeface="Cascadia Code" panose="020B0609020000020004" pitchFamily="49" charset="0"/>
                        </a:rPr>
                        <a:t> </a:t>
                      </a:r>
                    </a:p>
                    <a:p>
                      <a:pPr marL="0" lvl="0" indent="0" algn="l" rtl="0">
                        <a:spcBef>
                          <a:spcPts val="0"/>
                        </a:spcBef>
                        <a:spcAft>
                          <a:spcPts val="0"/>
                        </a:spcAft>
                        <a:buNone/>
                      </a:pPr>
                      <a:endParaRPr sz="1200" dirty="0">
                        <a:solidFill>
                          <a:schemeClr val="dk1"/>
                        </a:solidFill>
                        <a:latin typeface="Cascadia Code" panose="020B0609020000020004" pitchFamily="49" charset="0"/>
                        <a:ea typeface="Karla"/>
                        <a:cs typeface="Cascadia Code" panose="020B0609020000020004" pitchFamily="49" charset="0"/>
                        <a:sym typeface="Karla"/>
                      </a:endParaRPr>
                    </a:p>
                  </a:txBody>
                  <a:tcPr marL="91425" marR="91425" marT="68575" marB="68575"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1173313">
                <a:tc>
                  <a:txBody>
                    <a:bodyPr/>
                    <a:lstStyle/>
                    <a:p>
                      <a:pPr marL="0" lvl="0" indent="0" algn="ctr" rtl="0">
                        <a:spcBef>
                          <a:spcPts val="0"/>
                        </a:spcBef>
                        <a:spcAft>
                          <a:spcPts val="0"/>
                        </a:spcAft>
                        <a:buNone/>
                      </a:pPr>
                      <a:r>
                        <a:rPr lang="da-DK" sz="1200" dirty="0">
                          <a:latin typeface="Cascadia Code" panose="020B0609020000020004" pitchFamily="49" charset="0"/>
                          <a:cs typeface="Cascadia Code" panose="020B0609020000020004" pitchFamily="49" charset="0"/>
                        </a:rPr>
                        <a:t>MFA</a:t>
                      </a:r>
                      <a:endParaRPr sz="1200" b="1" dirty="0">
                        <a:solidFill>
                          <a:schemeClr val="dk1"/>
                        </a:solidFill>
                        <a:latin typeface="Cascadia Code" panose="020B0609020000020004" pitchFamily="49" charset="0"/>
                        <a:ea typeface="Karla"/>
                        <a:cs typeface="Cascadia Code" panose="020B0609020000020004" pitchFamily="49" charset="0"/>
                        <a:sym typeface="Karla"/>
                      </a:endParaRPr>
                    </a:p>
                  </a:txBody>
                  <a:tcPr marL="91425" marR="91425" marT="68575" marB="68575"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marR="0" lvl="0" indent="0" algn="l" defTabSz="914348" rtl="0" eaLnBrk="1" fontAlgn="auto" latinLnBrk="0" hangingPunct="1">
                        <a:lnSpc>
                          <a:spcPct val="100000"/>
                        </a:lnSpc>
                        <a:spcBef>
                          <a:spcPts val="0"/>
                        </a:spcBef>
                        <a:spcAft>
                          <a:spcPts val="0"/>
                        </a:spcAft>
                        <a:buClrTx/>
                        <a:buSzTx/>
                        <a:buFontTx/>
                        <a:buNone/>
                        <a:tabLst/>
                        <a:defRPr/>
                      </a:pPr>
                      <a:r>
                        <a:rPr lang="da-DK" sz="1200" dirty="0">
                          <a:latin typeface="Cascadia Code" panose="020B0609020000020004" pitchFamily="49" charset="0"/>
                          <a:cs typeface="Cascadia Code" panose="020B0609020000020004" pitchFamily="49" charset="0"/>
                        </a:rPr>
                        <a:t>selvom passwords bliver gættet, skal der bekræftes fra en tlf.</a:t>
                      </a:r>
                    </a:p>
                    <a:p>
                      <a:pPr marL="0" lvl="0" indent="0" algn="l" rtl="0">
                        <a:spcBef>
                          <a:spcPts val="0"/>
                        </a:spcBef>
                        <a:spcAft>
                          <a:spcPts val="0"/>
                        </a:spcAft>
                        <a:buNone/>
                      </a:pPr>
                      <a:endParaRPr sz="1200" dirty="0">
                        <a:solidFill>
                          <a:schemeClr val="dk1"/>
                        </a:solidFill>
                        <a:latin typeface="Cascadia Code" panose="020B0609020000020004" pitchFamily="49" charset="0"/>
                        <a:ea typeface="Karla"/>
                        <a:cs typeface="Cascadia Code" panose="020B0609020000020004" pitchFamily="49" charset="0"/>
                        <a:sym typeface="Karla"/>
                      </a:endParaRPr>
                    </a:p>
                  </a:txBody>
                  <a:tcPr marL="91425" marR="91425" marT="68575" marB="68575"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da-DK" sz="1200" dirty="0">
                          <a:solidFill>
                            <a:schemeClr val="dk1"/>
                          </a:solidFill>
                          <a:latin typeface="Cascadia Code" panose="020B0609020000020004" pitchFamily="49" charset="0"/>
                          <a:ea typeface="Karla"/>
                          <a:cs typeface="Cascadia Code" panose="020B0609020000020004" pitchFamily="49" charset="0"/>
                          <a:sym typeface="Karla"/>
                          <a:hlinkClick r:id="rId6"/>
                        </a:rPr>
                        <a:t>http://www.mitid.dk</a:t>
                      </a:r>
                      <a:endParaRPr lang="da-DK" sz="1200" dirty="0">
                        <a:solidFill>
                          <a:schemeClr val="dk1"/>
                        </a:solidFill>
                        <a:latin typeface="Cascadia Code" panose="020B0609020000020004" pitchFamily="49" charset="0"/>
                        <a:ea typeface="Karla"/>
                        <a:cs typeface="Cascadia Code" panose="020B0609020000020004" pitchFamily="49" charset="0"/>
                        <a:sym typeface="Karla"/>
                      </a:endParaRPr>
                    </a:p>
                    <a:p>
                      <a:pPr marL="0" lvl="0" indent="0" algn="l" rtl="0">
                        <a:spcBef>
                          <a:spcPts val="0"/>
                        </a:spcBef>
                        <a:spcAft>
                          <a:spcPts val="0"/>
                        </a:spcAft>
                        <a:buNone/>
                      </a:pPr>
                      <a:endParaRPr sz="1200" dirty="0">
                        <a:solidFill>
                          <a:schemeClr val="dk1"/>
                        </a:solidFill>
                        <a:latin typeface="Cascadia Code" panose="020B0609020000020004" pitchFamily="49" charset="0"/>
                        <a:ea typeface="Karla"/>
                        <a:cs typeface="Cascadia Code" panose="020B0609020000020004" pitchFamily="49" charset="0"/>
                        <a:sym typeface="Karla"/>
                      </a:endParaRPr>
                    </a:p>
                  </a:txBody>
                  <a:tcPr marL="91425" marR="91425" marT="68575" marB="68575"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975403">
                <a:tc>
                  <a:txBody>
                    <a:bodyPr/>
                    <a:lstStyle/>
                    <a:p>
                      <a:pPr marL="0" lvl="0" indent="0" algn="ctr" rtl="0">
                        <a:spcBef>
                          <a:spcPts val="0"/>
                        </a:spcBef>
                        <a:spcAft>
                          <a:spcPts val="0"/>
                        </a:spcAft>
                        <a:buNone/>
                      </a:pPr>
                      <a:r>
                        <a:rPr lang="da-DK" sz="1200" dirty="0">
                          <a:latin typeface="Cascadia Code" panose="020B0609020000020004" pitchFamily="49" charset="0"/>
                          <a:cs typeface="Cascadia Code" panose="020B0609020000020004" pitchFamily="49" charset="0"/>
                        </a:rPr>
                        <a:t>Password manager </a:t>
                      </a:r>
                      <a:endParaRPr lang="da-DK" sz="1200" b="1" dirty="0">
                        <a:solidFill>
                          <a:schemeClr val="dk1"/>
                        </a:solidFill>
                        <a:latin typeface="Cascadia Code" panose="020B0609020000020004" pitchFamily="49" charset="0"/>
                        <a:ea typeface="Karla"/>
                        <a:cs typeface="Cascadia Code" panose="020B0609020000020004" pitchFamily="49" charset="0"/>
                        <a:sym typeface="Karla"/>
                      </a:endParaRPr>
                    </a:p>
                  </a:txBody>
                  <a:tcPr marL="91425" marR="91425" marT="68575" marB="68575"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marR="0" lvl="0" indent="0" algn="l" defTabSz="914348" rtl="0" eaLnBrk="1" fontAlgn="auto" latinLnBrk="0" hangingPunct="1">
                        <a:lnSpc>
                          <a:spcPct val="100000"/>
                        </a:lnSpc>
                        <a:spcBef>
                          <a:spcPts val="0"/>
                        </a:spcBef>
                        <a:spcAft>
                          <a:spcPts val="0"/>
                        </a:spcAft>
                        <a:buClrTx/>
                        <a:buSzTx/>
                        <a:buFontTx/>
                        <a:buNone/>
                        <a:tabLst/>
                        <a:defRPr/>
                      </a:pPr>
                      <a:r>
                        <a:rPr lang="da-DK" sz="1200" dirty="0">
                          <a:latin typeface="Cascadia Code" panose="020B0609020000020004" pitchFamily="49" charset="0"/>
                          <a:cs typeface="Cascadia Code" panose="020B0609020000020004" pitchFamily="49" charset="0"/>
                        </a:rPr>
                        <a:t>flere forskellige passwords bliver brugt til flere sider</a:t>
                      </a:r>
                    </a:p>
                    <a:p>
                      <a:pPr marL="0" lvl="0" indent="0" algn="l" rtl="0">
                        <a:spcBef>
                          <a:spcPts val="0"/>
                        </a:spcBef>
                        <a:spcAft>
                          <a:spcPts val="0"/>
                        </a:spcAft>
                        <a:buNone/>
                      </a:pPr>
                      <a:endParaRPr sz="1200" dirty="0">
                        <a:solidFill>
                          <a:schemeClr val="dk1"/>
                        </a:solidFill>
                        <a:latin typeface="Cascadia Code" panose="020B0609020000020004" pitchFamily="49" charset="0"/>
                        <a:ea typeface="Karla"/>
                        <a:cs typeface="Cascadia Code" panose="020B0609020000020004" pitchFamily="49" charset="0"/>
                        <a:sym typeface="Karla"/>
                      </a:endParaRPr>
                    </a:p>
                  </a:txBody>
                  <a:tcPr marL="91425" marR="91425" marT="68575" marB="68575"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dirty="0">
                        <a:solidFill>
                          <a:schemeClr val="dk1"/>
                        </a:solidFill>
                        <a:latin typeface="Cascadia Code" panose="020B0609020000020004" pitchFamily="49" charset="0"/>
                        <a:ea typeface="Karla"/>
                        <a:cs typeface="Cascadia Code" panose="020B0609020000020004" pitchFamily="49" charset="0"/>
                        <a:sym typeface="Karla"/>
                      </a:endParaRPr>
                    </a:p>
                  </a:txBody>
                  <a:tcPr marL="91425" marR="91425" marT="68575" marB="68575"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pic>
        <p:nvPicPr>
          <p:cNvPr id="43" name="Billede 42">
            <a:extLst>
              <a:ext uri="{FF2B5EF4-FFF2-40B4-BE49-F238E27FC236}">
                <a16:creationId xmlns:a16="http://schemas.microsoft.com/office/drawing/2014/main" id="{E7E7FB9A-CF33-E1E4-3F4C-AEB5E98EA2F3}"/>
              </a:ext>
            </a:extLst>
          </p:cNvPr>
          <p:cNvPicPr>
            <a:picLocks noChangeAspect="1"/>
          </p:cNvPicPr>
          <p:nvPr/>
        </p:nvPicPr>
        <p:blipFill>
          <a:blip r:embed="rId7"/>
          <a:srcRect l="8673" t="454"/>
          <a:stretch>
            <a:fillRect/>
          </a:stretch>
        </p:blipFill>
        <p:spPr>
          <a:xfrm>
            <a:off x="11064620" y="1014785"/>
            <a:ext cx="233236" cy="5255060"/>
          </a:xfrm>
          <a:prstGeom prst="rect">
            <a:avLst/>
          </a:prstGeom>
          <a:ln w="28575">
            <a:solidFill>
              <a:schemeClr val="tx1"/>
            </a:solidFill>
          </a:ln>
        </p:spPr>
      </p:pic>
      <p:grpSp>
        <p:nvGrpSpPr>
          <p:cNvPr id="17" name="Google Shape;430;p29">
            <a:extLst>
              <a:ext uri="{FF2B5EF4-FFF2-40B4-BE49-F238E27FC236}">
                <a16:creationId xmlns:a16="http://schemas.microsoft.com/office/drawing/2014/main" id="{A7FAE021-0783-A68C-B06D-CF00A6F19278}"/>
              </a:ext>
            </a:extLst>
          </p:cNvPr>
          <p:cNvGrpSpPr/>
          <p:nvPr/>
        </p:nvGrpSpPr>
        <p:grpSpPr>
          <a:xfrm>
            <a:off x="42606" y="1780317"/>
            <a:ext cx="1486908" cy="1297205"/>
            <a:chOff x="299013" y="1079125"/>
            <a:chExt cx="1371600" cy="1375875"/>
          </a:xfrm>
        </p:grpSpPr>
        <p:sp>
          <p:nvSpPr>
            <p:cNvPr id="18" name="Google Shape;431;p29">
              <a:extLst>
                <a:ext uri="{FF2B5EF4-FFF2-40B4-BE49-F238E27FC236}">
                  <a16:creationId xmlns:a16="http://schemas.microsoft.com/office/drawing/2014/main" id="{1697DDBC-2660-C810-9037-57147A43FF88}"/>
                </a:ext>
              </a:extLst>
            </p:cNvPr>
            <p:cNvSpPr/>
            <p:nvPr/>
          </p:nvSpPr>
          <p:spPr>
            <a:xfrm>
              <a:off x="390513" y="1174900"/>
              <a:ext cx="1280100" cy="12801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 name="Google Shape;432;p29">
              <a:extLst>
                <a:ext uri="{FF2B5EF4-FFF2-40B4-BE49-F238E27FC236}">
                  <a16:creationId xmlns:a16="http://schemas.microsoft.com/office/drawing/2014/main" id="{256426A3-9D98-7608-5CA0-C2CE3EA8E834}"/>
                </a:ext>
              </a:extLst>
            </p:cNvPr>
            <p:cNvSpPr/>
            <p:nvPr/>
          </p:nvSpPr>
          <p:spPr>
            <a:xfrm>
              <a:off x="299013" y="1079125"/>
              <a:ext cx="1280100" cy="12801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0" name="Google Shape;433;p29">
              <a:extLst>
                <a:ext uri="{FF2B5EF4-FFF2-40B4-BE49-F238E27FC236}">
                  <a16:creationId xmlns:a16="http://schemas.microsoft.com/office/drawing/2014/main" id="{76E11B76-3B30-FE65-5486-CB55EA2C5762}"/>
                </a:ext>
              </a:extLst>
            </p:cNvPr>
            <p:cNvGrpSpPr/>
            <p:nvPr/>
          </p:nvGrpSpPr>
          <p:grpSpPr>
            <a:xfrm>
              <a:off x="396400" y="1384064"/>
              <a:ext cx="1085400" cy="635100"/>
              <a:chOff x="396400" y="1399225"/>
              <a:chExt cx="1085400" cy="635100"/>
            </a:xfrm>
          </p:grpSpPr>
          <p:sp>
            <p:nvSpPr>
              <p:cNvPr id="25" name="Google Shape;434;p29">
                <a:extLst>
                  <a:ext uri="{FF2B5EF4-FFF2-40B4-BE49-F238E27FC236}">
                    <a16:creationId xmlns:a16="http://schemas.microsoft.com/office/drawing/2014/main" id="{4D888211-F0C7-3C1D-B1E9-C53610BAC88B}"/>
                  </a:ext>
                </a:extLst>
              </p:cNvPr>
              <p:cNvSpPr/>
              <p:nvPr/>
            </p:nvSpPr>
            <p:spPr>
              <a:xfrm>
                <a:off x="396400" y="1399225"/>
                <a:ext cx="1085400" cy="635100"/>
              </a:xfrm>
              <a:prstGeom prst="roundRect">
                <a:avLst>
                  <a:gd name="adj" fmla="val 0"/>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6" name="Google Shape;435;p29">
                <a:extLst>
                  <a:ext uri="{FF2B5EF4-FFF2-40B4-BE49-F238E27FC236}">
                    <a16:creationId xmlns:a16="http://schemas.microsoft.com/office/drawing/2014/main" id="{D634CD3D-242A-44F3-64CA-5DC4163EC42A}"/>
                  </a:ext>
                </a:extLst>
              </p:cNvPr>
              <p:cNvGrpSpPr/>
              <p:nvPr/>
            </p:nvGrpSpPr>
            <p:grpSpPr>
              <a:xfrm>
                <a:off x="712181" y="1506835"/>
                <a:ext cx="453838" cy="419880"/>
                <a:chOff x="733647" y="1423686"/>
                <a:chExt cx="453838" cy="419880"/>
              </a:xfrm>
            </p:grpSpPr>
            <p:sp>
              <p:nvSpPr>
                <p:cNvPr id="27" name="Google Shape;436;p29">
                  <a:extLst>
                    <a:ext uri="{FF2B5EF4-FFF2-40B4-BE49-F238E27FC236}">
                      <a16:creationId xmlns:a16="http://schemas.microsoft.com/office/drawing/2014/main" id="{BA28F8DB-1994-DEBD-197A-3F19C72BC4EB}"/>
                    </a:ext>
                  </a:extLst>
                </p:cNvPr>
                <p:cNvSpPr/>
                <p:nvPr/>
              </p:nvSpPr>
              <p:spPr>
                <a:xfrm>
                  <a:off x="733647" y="1423686"/>
                  <a:ext cx="453838" cy="419880"/>
                </a:xfrm>
                <a:custGeom>
                  <a:avLst/>
                  <a:gdLst/>
                  <a:ahLst/>
                  <a:cxnLst/>
                  <a:rect l="l" t="t" r="r" b="b"/>
                  <a:pathLst>
                    <a:path w="9781" h="9055" extrusionOk="0">
                      <a:moveTo>
                        <a:pt x="4904" y="1"/>
                      </a:moveTo>
                      <a:cubicBezTo>
                        <a:pt x="4654" y="1"/>
                        <a:pt x="4401" y="21"/>
                        <a:pt x="4147" y="64"/>
                      </a:cubicBezTo>
                      <a:cubicBezTo>
                        <a:pt x="1659" y="479"/>
                        <a:pt x="1" y="2820"/>
                        <a:pt x="440" y="5284"/>
                      </a:cubicBezTo>
                      <a:cubicBezTo>
                        <a:pt x="811" y="7493"/>
                        <a:pt x="2733" y="9054"/>
                        <a:pt x="4902" y="9054"/>
                      </a:cubicBezTo>
                      <a:cubicBezTo>
                        <a:pt x="5152" y="9054"/>
                        <a:pt x="5405" y="9034"/>
                        <a:pt x="5659" y="8991"/>
                      </a:cubicBezTo>
                      <a:cubicBezTo>
                        <a:pt x="8122" y="8576"/>
                        <a:pt x="9781" y="6235"/>
                        <a:pt x="9366" y="3771"/>
                      </a:cubicBezTo>
                      <a:cubicBezTo>
                        <a:pt x="8994" y="1562"/>
                        <a:pt x="7073" y="1"/>
                        <a:pt x="4904"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8" name="Google Shape;437;p29">
                  <a:extLst>
                    <a:ext uri="{FF2B5EF4-FFF2-40B4-BE49-F238E27FC236}">
                      <a16:creationId xmlns:a16="http://schemas.microsoft.com/office/drawing/2014/main" id="{B1BC80CE-9F52-2BE8-9B42-C7B3E719415C}"/>
                    </a:ext>
                  </a:extLst>
                </p:cNvPr>
                <p:cNvSpPr/>
                <p:nvPr/>
              </p:nvSpPr>
              <p:spPr>
                <a:xfrm>
                  <a:off x="898875" y="1539755"/>
                  <a:ext cx="163003" cy="188911"/>
                </a:xfrm>
                <a:custGeom>
                  <a:avLst/>
                  <a:gdLst/>
                  <a:ahLst/>
                  <a:cxnLst/>
                  <a:rect l="l" t="t" r="r" b="b"/>
                  <a:pathLst>
                    <a:path w="3513" h="4074" extrusionOk="0">
                      <a:moveTo>
                        <a:pt x="1" y="0"/>
                      </a:moveTo>
                      <a:lnTo>
                        <a:pt x="1" y="4073"/>
                      </a:lnTo>
                      <a:lnTo>
                        <a:pt x="3513" y="2024"/>
                      </a:lnTo>
                      <a:lnTo>
                        <a:pt x="1" y="0"/>
                      </a:ln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grpSp>
          <p:nvGrpSpPr>
            <p:cNvPr id="21" name="Google Shape;438;p29">
              <a:extLst>
                <a:ext uri="{FF2B5EF4-FFF2-40B4-BE49-F238E27FC236}">
                  <a16:creationId xmlns:a16="http://schemas.microsoft.com/office/drawing/2014/main" id="{73D80B63-C992-391E-D097-1F2E5D764935}"/>
                </a:ext>
              </a:extLst>
            </p:cNvPr>
            <p:cNvGrpSpPr/>
            <p:nvPr/>
          </p:nvGrpSpPr>
          <p:grpSpPr>
            <a:xfrm>
              <a:off x="396391" y="2141102"/>
              <a:ext cx="1085342" cy="96171"/>
              <a:chOff x="417899" y="2116530"/>
              <a:chExt cx="1085342" cy="96171"/>
            </a:xfrm>
          </p:grpSpPr>
          <p:sp>
            <p:nvSpPr>
              <p:cNvPr id="23" name="Google Shape;439;p29">
                <a:extLst>
                  <a:ext uri="{FF2B5EF4-FFF2-40B4-BE49-F238E27FC236}">
                    <a16:creationId xmlns:a16="http://schemas.microsoft.com/office/drawing/2014/main" id="{8BB2F4C6-FE0B-104C-6F69-545DAD9CCB28}"/>
                  </a:ext>
                </a:extLst>
              </p:cNvPr>
              <p:cNvSpPr/>
              <p:nvPr/>
            </p:nvSpPr>
            <p:spPr>
              <a:xfrm>
                <a:off x="417899" y="2116530"/>
                <a:ext cx="1085342" cy="96171"/>
              </a:xfrm>
              <a:custGeom>
                <a:avLst/>
                <a:gdLst/>
                <a:ahLst/>
                <a:cxnLst/>
                <a:rect l="l" t="t" r="r" b="b"/>
                <a:pathLst>
                  <a:path w="23391" h="2074" extrusionOk="0">
                    <a:moveTo>
                      <a:pt x="1025" y="1"/>
                    </a:moveTo>
                    <a:cubicBezTo>
                      <a:pt x="464" y="1"/>
                      <a:pt x="1" y="464"/>
                      <a:pt x="1" y="1050"/>
                    </a:cubicBezTo>
                    <a:cubicBezTo>
                      <a:pt x="1" y="1611"/>
                      <a:pt x="464" y="2074"/>
                      <a:pt x="1025" y="2074"/>
                    </a:cubicBezTo>
                    <a:lnTo>
                      <a:pt x="22366" y="2074"/>
                    </a:lnTo>
                    <a:cubicBezTo>
                      <a:pt x="22927" y="2074"/>
                      <a:pt x="23391" y="1611"/>
                      <a:pt x="23391" y="1050"/>
                    </a:cubicBezTo>
                    <a:cubicBezTo>
                      <a:pt x="23391" y="464"/>
                      <a:pt x="22927" y="1"/>
                      <a:pt x="22366" y="1"/>
                    </a:cubicBezTo>
                    <a:close/>
                  </a:path>
                </a:pathLst>
              </a:cu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4" name="Google Shape;440;p29">
                <a:extLst>
                  <a:ext uri="{FF2B5EF4-FFF2-40B4-BE49-F238E27FC236}">
                    <a16:creationId xmlns:a16="http://schemas.microsoft.com/office/drawing/2014/main" id="{94ADB110-D21E-40E8-32FD-0622DE890CD7}"/>
                  </a:ext>
                </a:extLst>
              </p:cNvPr>
              <p:cNvSpPr/>
              <p:nvPr/>
            </p:nvSpPr>
            <p:spPr>
              <a:xfrm>
                <a:off x="417899" y="2116530"/>
                <a:ext cx="555733" cy="96171"/>
              </a:xfrm>
              <a:custGeom>
                <a:avLst/>
                <a:gdLst/>
                <a:ahLst/>
                <a:cxnLst/>
                <a:rect l="l" t="t" r="r" b="b"/>
                <a:pathLst>
                  <a:path w="11977" h="2074" extrusionOk="0">
                    <a:moveTo>
                      <a:pt x="1025" y="1"/>
                    </a:moveTo>
                    <a:cubicBezTo>
                      <a:pt x="464" y="1"/>
                      <a:pt x="1" y="464"/>
                      <a:pt x="1" y="1050"/>
                    </a:cubicBezTo>
                    <a:cubicBezTo>
                      <a:pt x="1" y="1611"/>
                      <a:pt x="464" y="2074"/>
                      <a:pt x="1025" y="2074"/>
                    </a:cubicBezTo>
                    <a:lnTo>
                      <a:pt x="11976" y="2074"/>
                    </a:lnTo>
                    <a:lnTo>
                      <a:pt x="11976" y="1"/>
                    </a:ln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cxnSp>
          <p:nvCxnSpPr>
            <p:cNvPr id="22" name="Google Shape;441;p29">
              <a:extLst>
                <a:ext uri="{FF2B5EF4-FFF2-40B4-BE49-F238E27FC236}">
                  <a16:creationId xmlns:a16="http://schemas.microsoft.com/office/drawing/2014/main" id="{E40EC0D3-6CA3-A2B1-6C5D-278BFEEFA908}"/>
                </a:ext>
              </a:extLst>
            </p:cNvPr>
            <p:cNvCxnSpPr/>
            <p:nvPr/>
          </p:nvCxnSpPr>
          <p:spPr>
            <a:xfrm>
              <a:off x="308975" y="1262125"/>
              <a:ext cx="1263300" cy="0"/>
            </a:xfrm>
            <a:prstGeom prst="straightConnector1">
              <a:avLst/>
            </a:prstGeom>
            <a:noFill/>
            <a:ln w="28575" cap="flat" cmpd="sng">
              <a:solidFill>
                <a:schemeClr val="dk1"/>
              </a:solidFill>
              <a:prstDash val="solid"/>
              <a:round/>
              <a:headEnd type="none" w="med" len="med"/>
              <a:tailEnd type="none" w="med" len="med"/>
            </a:ln>
          </p:spPr>
        </p:cxnSp>
      </p:grpSp>
      <p:grpSp>
        <p:nvGrpSpPr>
          <p:cNvPr id="29" name="Google Shape;1014;p46">
            <a:extLst>
              <a:ext uri="{FF2B5EF4-FFF2-40B4-BE49-F238E27FC236}">
                <a16:creationId xmlns:a16="http://schemas.microsoft.com/office/drawing/2014/main" id="{E3947239-B498-F4F7-188E-91DE27A8D884}"/>
              </a:ext>
            </a:extLst>
          </p:cNvPr>
          <p:cNvGrpSpPr/>
          <p:nvPr/>
        </p:nvGrpSpPr>
        <p:grpSpPr>
          <a:xfrm>
            <a:off x="7267748" y="2996142"/>
            <a:ext cx="3763400" cy="3725700"/>
            <a:chOff x="4754850" y="887475"/>
            <a:chExt cx="3763400" cy="3725700"/>
          </a:xfrm>
        </p:grpSpPr>
        <p:sp>
          <p:nvSpPr>
            <p:cNvPr id="30" name="Google Shape;1015;p46">
              <a:extLst>
                <a:ext uri="{FF2B5EF4-FFF2-40B4-BE49-F238E27FC236}">
                  <a16:creationId xmlns:a16="http://schemas.microsoft.com/office/drawing/2014/main" id="{BBA8C9E3-657E-B9E5-D71D-7B743782D701}"/>
                </a:ext>
              </a:extLst>
            </p:cNvPr>
            <p:cNvSpPr/>
            <p:nvPr/>
          </p:nvSpPr>
          <p:spPr>
            <a:xfrm>
              <a:off x="4844450" y="978975"/>
              <a:ext cx="3673800" cy="36342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31" name="Google Shape;1016;p46">
              <a:extLst>
                <a:ext uri="{FF2B5EF4-FFF2-40B4-BE49-F238E27FC236}">
                  <a16:creationId xmlns:a16="http://schemas.microsoft.com/office/drawing/2014/main" id="{4F59EB6F-B36F-95ED-082D-5C09C0E55C00}"/>
                </a:ext>
              </a:extLst>
            </p:cNvPr>
            <p:cNvGrpSpPr/>
            <p:nvPr/>
          </p:nvGrpSpPr>
          <p:grpSpPr>
            <a:xfrm>
              <a:off x="4754850" y="887475"/>
              <a:ext cx="3674404" cy="3616200"/>
              <a:chOff x="4754850" y="887475"/>
              <a:chExt cx="3674404" cy="3616200"/>
            </a:xfrm>
          </p:grpSpPr>
          <p:sp>
            <p:nvSpPr>
              <p:cNvPr id="32" name="Google Shape;1017;p46">
                <a:extLst>
                  <a:ext uri="{FF2B5EF4-FFF2-40B4-BE49-F238E27FC236}">
                    <a16:creationId xmlns:a16="http://schemas.microsoft.com/office/drawing/2014/main" id="{D9D9DE31-1D5C-D238-6294-1618564EB451}"/>
                  </a:ext>
                </a:extLst>
              </p:cNvPr>
              <p:cNvSpPr/>
              <p:nvPr/>
            </p:nvSpPr>
            <p:spPr>
              <a:xfrm>
                <a:off x="4754850" y="887475"/>
                <a:ext cx="3673733" cy="36162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33" name="Google Shape;1018;p46">
                <a:extLst>
                  <a:ext uri="{FF2B5EF4-FFF2-40B4-BE49-F238E27FC236}">
                    <a16:creationId xmlns:a16="http://schemas.microsoft.com/office/drawing/2014/main" id="{D4A7C22D-A7C2-895E-7B1D-672A7D97582B}"/>
                  </a:ext>
                </a:extLst>
              </p:cNvPr>
              <p:cNvCxnSpPr/>
              <p:nvPr/>
            </p:nvCxnSpPr>
            <p:spPr>
              <a:xfrm>
                <a:off x="4755154" y="1253333"/>
                <a:ext cx="3674100" cy="0"/>
              </a:xfrm>
              <a:prstGeom prst="straightConnector1">
                <a:avLst/>
              </a:prstGeom>
              <a:noFill/>
              <a:ln w="28575" cap="flat" cmpd="sng">
                <a:solidFill>
                  <a:schemeClr val="dk1"/>
                </a:solidFill>
                <a:prstDash val="solid"/>
                <a:round/>
                <a:headEnd type="none" w="med" len="med"/>
                <a:tailEnd type="none" w="med" len="med"/>
              </a:ln>
            </p:spPr>
          </p:cxnSp>
          <p:grpSp>
            <p:nvGrpSpPr>
              <p:cNvPr id="34" name="Google Shape;1019;p46">
                <a:extLst>
                  <a:ext uri="{FF2B5EF4-FFF2-40B4-BE49-F238E27FC236}">
                    <a16:creationId xmlns:a16="http://schemas.microsoft.com/office/drawing/2014/main" id="{13CEC8D7-7BE7-99A5-EE90-2DB593CCBE76}"/>
                  </a:ext>
                </a:extLst>
              </p:cNvPr>
              <p:cNvGrpSpPr/>
              <p:nvPr/>
            </p:nvGrpSpPr>
            <p:grpSpPr>
              <a:xfrm>
                <a:off x="7492324" y="978977"/>
                <a:ext cx="845101" cy="183000"/>
                <a:chOff x="1605849" y="363963"/>
                <a:chExt cx="845101" cy="183000"/>
              </a:xfrm>
            </p:grpSpPr>
            <p:sp>
              <p:nvSpPr>
                <p:cNvPr id="35" name="Google Shape;1020;p46">
                  <a:extLst>
                    <a:ext uri="{FF2B5EF4-FFF2-40B4-BE49-F238E27FC236}">
                      <a16:creationId xmlns:a16="http://schemas.microsoft.com/office/drawing/2014/main" id="{5DEC1CF4-8861-14E1-0168-8CF809A5DD08}"/>
                    </a:ext>
                  </a:extLst>
                </p:cNvPr>
                <p:cNvSpPr/>
                <p:nvPr/>
              </p:nvSpPr>
              <p:spPr>
                <a:xfrm>
                  <a:off x="1951450" y="367563"/>
                  <a:ext cx="179400" cy="179400"/>
                </a:xfrm>
                <a:prstGeom prst="rect">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36" name="Google Shape;1021;p46">
                  <a:extLst>
                    <a:ext uri="{FF2B5EF4-FFF2-40B4-BE49-F238E27FC236}">
                      <a16:creationId xmlns:a16="http://schemas.microsoft.com/office/drawing/2014/main" id="{7C6137FA-F610-F7BF-1A05-37AA45F748A7}"/>
                    </a:ext>
                  </a:extLst>
                </p:cNvPr>
                <p:cNvGrpSpPr/>
                <p:nvPr/>
              </p:nvGrpSpPr>
              <p:grpSpPr>
                <a:xfrm>
                  <a:off x="2267950" y="363963"/>
                  <a:ext cx="183000" cy="183000"/>
                  <a:chOff x="8225400" y="367488"/>
                  <a:chExt cx="183000" cy="183000"/>
                </a:xfrm>
              </p:grpSpPr>
              <p:cxnSp>
                <p:nvCxnSpPr>
                  <p:cNvPr id="38" name="Google Shape;1022;p46">
                    <a:extLst>
                      <a:ext uri="{FF2B5EF4-FFF2-40B4-BE49-F238E27FC236}">
                        <a16:creationId xmlns:a16="http://schemas.microsoft.com/office/drawing/2014/main" id="{B42F6F07-109B-6099-F5AF-E2E71AA2FEA0}"/>
                      </a:ext>
                    </a:extLst>
                  </p:cNvPr>
                  <p:cNvCxnSpPr/>
                  <p:nvPr/>
                </p:nvCxnSpPr>
                <p:spPr>
                  <a:xfrm>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cxnSp>
                <p:nvCxnSpPr>
                  <p:cNvPr id="39" name="Google Shape;1023;p46">
                    <a:extLst>
                      <a:ext uri="{FF2B5EF4-FFF2-40B4-BE49-F238E27FC236}">
                        <a16:creationId xmlns:a16="http://schemas.microsoft.com/office/drawing/2014/main" id="{6BA4A8EF-FECF-FAFF-4511-A551738E09B9}"/>
                      </a:ext>
                    </a:extLst>
                  </p:cNvPr>
                  <p:cNvCxnSpPr/>
                  <p:nvPr/>
                </p:nvCxnSpPr>
                <p:spPr>
                  <a:xfrm rot="5400000">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grpSp>
            <p:cxnSp>
              <p:nvCxnSpPr>
                <p:cNvPr id="37" name="Google Shape;1024;p46">
                  <a:extLst>
                    <a:ext uri="{FF2B5EF4-FFF2-40B4-BE49-F238E27FC236}">
                      <a16:creationId xmlns:a16="http://schemas.microsoft.com/office/drawing/2014/main" id="{27119CB4-9FF1-4D99-0472-92459BB8F14A}"/>
                    </a:ext>
                  </a:extLst>
                </p:cNvPr>
                <p:cNvCxnSpPr/>
                <p:nvPr/>
              </p:nvCxnSpPr>
              <p:spPr>
                <a:xfrm>
                  <a:off x="1605849" y="546963"/>
                  <a:ext cx="208500" cy="0"/>
                </a:xfrm>
                <a:prstGeom prst="straightConnector1">
                  <a:avLst/>
                </a:prstGeom>
                <a:noFill/>
                <a:ln w="28575" cap="flat" cmpd="sng">
                  <a:solidFill>
                    <a:schemeClr val="dk1"/>
                  </a:solidFill>
                  <a:prstDash val="solid"/>
                  <a:round/>
                  <a:headEnd type="none" w="med" len="med"/>
                  <a:tailEnd type="none" w="med" len="med"/>
                </a:ln>
              </p:spPr>
            </p:cxnSp>
          </p:grpSp>
        </p:grpSp>
      </p:grpSp>
      <p:pic>
        <p:nvPicPr>
          <p:cNvPr id="40" name="Billede 39">
            <a:extLst>
              <a:ext uri="{FF2B5EF4-FFF2-40B4-BE49-F238E27FC236}">
                <a16:creationId xmlns:a16="http://schemas.microsoft.com/office/drawing/2014/main" id="{95F37E04-DCA4-3CAA-0F91-3E42D557A530}"/>
              </a:ext>
            </a:extLst>
          </p:cNvPr>
          <p:cNvPicPr>
            <a:picLocks noChangeAspect="1"/>
          </p:cNvPicPr>
          <p:nvPr/>
        </p:nvPicPr>
        <p:blipFill>
          <a:blip r:embed="rId8">
            <a:extLst>
              <a:ext uri="{BEBA8EAE-BF5A-486C-A8C5-ECC9F3942E4B}">
                <a14:imgProps xmlns:a14="http://schemas.microsoft.com/office/drawing/2010/main">
                  <a14:imgLayer r:embed="rId9">
                    <a14:imgEffect>
                      <a14:artisticFilmGrain/>
                    </a14:imgEffect>
                  </a14:imgLayer>
                </a14:imgProps>
              </a:ext>
            </a:extLst>
          </a:blip>
          <a:stretch>
            <a:fillRect/>
          </a:stretch>
        </p:blipFill>
        <p:spPr>
          <a:xfrm>
            <a:off x="7938215" y="3429000"/>
            <a:ext cx="2329163" cy="2918103"/>
          </a:xfrm>
          <a:prstGeom prst="rect">
            <a:avLst/>
          </a:prstGeom>
        </p:spPr>
      </p:pic>
      <p:sp>
        <p:nvSpPr>
          <p:cNvPr id="41" name="Tekstfelt 40">
            <a:extLst>
              <a:ext uri="{FF2B5EF4-FFF2-40B4-BE49-F238E27FC236}">
                <a16:creationId xmlns:a16="http://schemas.microsoft.com/office/drawing/2014/main" id="{68D9BEFA-5A06-455D-7033-A098E343EE9B}"/>
              </a:ext>
            </a:extLst>
          </p:cNvPr>
          <p:cNvSpPr txBox="1"/>
          <p:nvPr/>
        </p:nvSpPr>
        <p:spPr>
          <a:xfrm>
            <a:off x="7440952" y="3041749"/>
            <a:ext cx="2435417" cy="276999"/>
          </a:xfrm>
          <a:prstGeom prst="rect">
            <a:avLst/>
          </a:prstGeom>
          <a:noFill/>
          <a:ln>
            <a:solidFill>
              <a:schemeClr val="tx1"/>
            </a:solid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a-DK" sz="1200" b="0" i="0" u="none" strike="noStrike" kern="1200" cap="none" spc="0" normalizeH="0" baseline="0" noProof="0" dirty="0">
                <a:ln>
                  <a:noFill/>
                </a:ln>
                <a:solidFill>
                  <a:prstClr val="black">
                    <a:lumMod val="65000"/>
                    <a:lumOff val="35000"/>
                  </a:prstClr>
                </a:solidFill>
                <a:effectLst/>
                <a:uLnTx/>
                <a:uFillTx/>
                <a:latin typeface="Calibri" panose="020F0502020204030204"/>
                <a:ea typeface="+mn-ea"/>
                <a:cs typeface="+mn-cs"/>
              </a:rPr>
              <a:t>Https://www.mitid.dk/Users/login...</a:t>
            </a:r>
          </a:p>
        </p:txBody>
      </p:sp>
      <p:grpSp>
        <p:nvGrpSpPr>
          <p:cNvPr id="45" name="Google Shape;1014;p46">
            <a:extLst>
              <a:ext uri="{FF2B5EF4-FFF2-40B4-BE49-F238E27FC236}">
                <a16:creationId xmlns:a16="http://schemas.microsoft.com/office/drawing/2014/main" id="{462EBF8B-9F0A-D0F8-23D6-A9080BB00C17}"/>
              </a:ext>
            </a:extLst>
          </p:cNvPr>
          <p:cNvGrpSpPr/>
          <p:nvPr/>
        </p:nvGrpSpPr>
        <p:grpSpPr>
          <a:xfrm>
            <a:off x="9080937" y="144957"/>
            <a:ext cx="2928435" cy="2257034"/>
            <a:chOff x="4754850" y="887475"/>
            <a:chExt cx="3763400" cy="3725700"/>
          </a:xfrm>
        </p:grpSpPr>
        <p:sp>
          <p:nvSpPr>
            <p:cNvPr id="46" name="Google Shape;1015;p46">
              <a:extLst>
                <a:ext uri="{FF2B5EF4-FFF2-40B4-BE49-F238E27FC236}">
                  <a16:creationId xmlns:a16="http://schemas.microsoft.com/office/drawing/2014/main" id="{3FF7C029-26AD-ACF9-1EF8-E7F7B3CA7B65}"/>
                </a:ext>
              </a:extLst>
            </p:cNvPr>
            <p:cNvSpPr/>
            <p:nvPr/>
          </p:nvSpPr>
          <p:spPr>
            <a:xfrm>
              <a:off x="4844450" y="978975"/>
              <a:ext cx="3673800" cy="36342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47" name="Google Shape;1016;p46">
              <a:extLst>
                <a:ext uri="{FF2B5EF4-FFF2-40B4-BE49-F238E27FC236}">
                  <a16:creationId xmlns:a16="http://schemas.microsoft.com/office/drawing/2014/main" id="{206C3AD5-1A33-B6BD-4A9C-4904DCC467F7}"/>
                </a:ext>
              </a:extLst>
            </p:cNvPr>
            <p:cNvGrpSpPr/>
            <p:nvPr/>
          </p:nvGrpSpPr>
          <p:grpSpPr>
            <a:xfrm>
              <a:off x="4754850" y="887475"/>
              <a:ext cx="3674404" cy="3616200"/>
              <a:chOff x="4754850" y="887475"/>
              <a:chExt cx="3674404" cy="3616200"/>
            </a:xfrm>
          </p:grpSpPr>
          <p:sp>
            <p:nvSpPr>
              <p:cNvPr id="48" name="Google Shape;1017;p46">
                <a:extLst>
                  <a:ext uri="{FF2B5EF4-FFF2-40B4-BE49-F238E27FC236}">
                    <a16:creationId xmlns:a16="http://schemas.microsoft.com/office/drawing/2014/main" id="{AF8FF6C0-135B-B54B-6C6F-0F08A8FBCDC6}"/>
                  </a:ext>
                </a:extLst>
              </p:cNvPr>
              <p:cNvSpPr/>
              <p:nvPr/>
            </p:nvSpPr>
            <p:spPr>
              <a:xfrm>
                <a:off x="4754850" y="887475"/>
                <a:ext cx="3673733" cy="36162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49" name="Google Shape;1018;p46">
                <a:extLst>
                  <a:ext uri="{FF2B5EF4-FFF2-40B4-BE49-F238E27FC236}">
                    <a16:creationId xmlns:a16="http://schemas.microsoft.com/office/drawing/2014/main" id="{6975BE68-470B-1120-BD04-1A902EEACC70}"/>
                  </a:ext>
                </a:extLst>
              </p:cNvPr>
              <p:cNvCxnSpPr/>
              <p:nvPr/>
            </p:nvCxnSpPr>
            <p:spPr>
              <a:xfrm>
                <a:off x="4755154" y="1253333"/>
                <a:ext cx="3674100" cy="0"/>
              </a:xfrm>
              <a:prstGeom prst="straightConnector1">
                <a:avLst/>
              </a:prstGeom>
              <a:noFill/>
              <a:ln w="28575" cap="flat" cmpd="sng">
                <a:solidFill>
                  <a:schemeClr val="dk1"/>
                </a:solidFill>
                <a:prstDash val="solid"/>
                <a:round/>
                <a:headEnd type="none" w="med" len="med"/>
                <a:tailEnd type="none" w="med" len="med"/>
              </a:ln>
            </p:spPr>
          </p:cxnSp>
          <p:grpSp>
            <p:nvGrpSpPr>
              <p:cNvPr id="50" name="Google Shape;1019;p46">
                <a:extLst>
                  <a:ext uri="{FF2B5EF4-FFF2-40B4-BE49-F238E27FC236}">
                    <a16:creationId xmlns:a16="http://schemas.microsoft.com/office/drawing/2014/main" id="{048865D6-7798-EF06-46A8-EFDE0DEB57C5}"/>
                  </a:ext>
                </a:extLst>
              </p:cNvPr>
              <p:cNvGrpSpPr/>
              <p:nvPr/>
            </p:nvGrpSpPr>
            <p:grpSpPr>
              <a:xfrm>
                <a:off x="7492324" y="978977"/>
                <a:ext cx="845101" cy="183000"/>
                <a:chOff x="1605849" y="363963"/>
                <a:chExt cx="845101" cy="183000"/>
              </a:xfrm>
            </p:grpSpPr>
            <p:sp>
              <p:nvSpPr>
                <p:cNvPr id="51" name="Google Shape;1020;p46">
                  <a:extLst>
                    <a:ext uri="{FF2B5EF4-FFF2-40B4-BE49-F238E27FC236}">
                      <a16:creationId xmlns:a16="http://schemas.microsoft.com/office/drawing/2014/main" id="{AF9AA4F6-2874-6A7C-9BB5-E8B0121F0215}"/>
                    </a:ext>
                  </a:extLst>
                </p:cNvPr>
                <p:cNvSpPr/>
                <p:nvPr/>
              </p:nvSpPr>
              <p:spPr>
                <a:xfrm>
                  <a:off x="1951450" y="367563"/>
                  <a:ext cx="179400" cy="179400"/>
                </a:xfrm>
                <a:prstGeom prst="rect">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52" name="Google Shape;1021;p46">
                  <a:extLst>
                    <a:ext uri="{FF2B5EF4-FFF2-40B4-BE49-F238E27FC236}">
                      <a16:creationId xmlns:a16="http://schemas.microsoft.com/office/drawing/2014/main" id="{32AED754-120F-37CC-71CD-447B4736E40C}"/>
                    </a:ext>
                  </a:extLst>
                </p:cNvPr>
                <p:cNvGrpSpPr/>
                <p:nvPr/>
              </p:nvGrpSpPr>
              <p:grpSpPr>
                <a:xfrm>
                  <a:off x="2267950" y="363963"/>
                  <a:ext cx="183000" cy="183000"/>
                  <a:chOff x="8225400" y="367488"/>
                  <a:chExt cx="183000" cy="183000"/>
                </a:xfrm>
              </p:grpSpPr>
              <p:cxnSp>
                <p:nvCxnSpPr>
                  <p:cNvPr id="54" name="Google Shape;1022;p46">
                    <a:extLst>
                      <a:ext uri="{FF2B5EF4-FFF2-40B4-BE49-F238E27FC236}">
                        <a16:creationId xmlns:a16="http://schemas.microsoft.com/office/drawing/2014/main" id="{555B23BD-4F2A-4162-C232-779EF6438D6E}"/>
                      </a:ext>
                    </a:extLst>
                  </p:cNvPr>
                  <p:cNvCxnSpPr/>
                  <p:nvPr/>
                </p:nvCxnSpPr>
                <p:spPr>
                  <a:xfrm>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cxnSp>
                <p:nvCxnSpPr>
                  <p:cNvPr id="55" name="Google Shape;1023;p46">
                    <a:extLst>
                      <a:ext uri="{FF2B5EF4-FFF2-40B4-BE49-F238E27FC236}">
                        <a16:creationId xmlns:a16="http://schemas.microsoft.com/office/drawing/2014/main" id="{5B45C591-A6E8-3D81-6734-A6B51972611B}"/>
                      </a:ext>
                    </a:extLst>
                  </p:cNvPr>
                  <p:cNvCxnSpPr/>
                  <p:nvPr/>
                </p:nvCxnSpPr>
                <p:spPr>
                  <a:xfrm rot="5400000">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grpSp>
            <p:cxnSp>
              <p:nvCxnSpPr>
                <p:cNvPr id="53" name="Google Shape;1024;p46">
                  <a:extLst>
                    <a:ext uri="{FF2B5EF4-FFF2-40B4-BE49-F238E27FC236}">
                      <a16:creationId xmlns:a16="http://schemas.microsoft.com/office/drawing/2014/main" id="{AFB2BA5A-F39A-532C-DB26-F321548D494C}"/>
                    </a:ext>
                  </a:extLst>
                </p:cNvPr>
                <p:cNvCxnSpPr/>
                <p:nvPr/>
              </p:nvCxnSpPr>
              <p:spPr>
                <a:xfrm>
                  <a:off x="1605849" y="546963"/>
                  <a:ext cx="208500" cy="0"/>
                </a:xfrm>
                <a:prstGeom prst="straightConnector1">
                  <a:avLst/>
                </a:prstGeom>
                <a:noFill/>
                <a:ln w="28575" cap="flat" cmpd="sng">
                  <a:solidFill>
                    <a:schemeClr val="dk1"/>
                  </a:solidFill>
                  <a:prstDash val="solid"/>
                  <a:round/>
                  <a:headEnd type="none" w="med" len="med"/>
                  <a:tailEnd type="none" w="med" len="med"/>
                </a:ln>
              </p:spPr>
            </p:cxnSp>
          </p:grpSp>
        </p:grpSp>
      </p:grpSp>
      <p:pic>
        <p:nvPicPr>
          <p:cNvPr id="57" name="Billede 56">
            <a:extLst>
              <a:ext uri="{FF2B5EF4-FFF2-40B4-BE49-F238E27FC236}">
                <a16:creationId xmlns:a16="http://schemas.microsoft.com/office/drawing/2014/main" id="{E23DE86E-C048-8FBE-5BA9-7889A0E186E4}"/>
              </a:ext>
            </a:extLst>
          </p:cNvPr>
          <p:cNvPicPr>
            <a:picLocks noChangeAspect="1"/>
          </p:cNvPicPr>
          <p:nvPr/>
        </p:nvPicPr>
        <p:blipFill>
          <a:blip r:embed="rId10">
            <a:extLst>
              <a:ext uri="{BEBA8EAE-BF5A-486C-A8C5-ECC9F3942E4B}">
                <a14:imgProps xmlns:a14="http://schemas.microsoft.com/office/drawing/2010/main">
                  <a14:imgLayer r:embed="rId11">
                    <a14:imgEffect>
                      <a14:artisticPencilSketch/>
                    </a14:imgEffect>
                  </a14:imgLayer>
                </a14:imgProps>
              </a:ext>
            </a:extLst>
          </a:blip>
          <a:stretch>
            <a:fillRect/>
          </a:stretch>
        </p:blipFill>
        <p:spPr>
          <a:xfrm>
            <a:off x="9129857" y="426866"/>
            <a:ext cx="2760160" cy="1835590"/>
          </a:xfrm>
          <a:prstGeom prst="rect">
            <a:avLst/>
          </a:prstGeom>
          <a:ln w="19050">
            <a:solidFill>
              <a:schemeClr val="tx1"/>
            </a:solidFill>
          </a:ln>
        </p:spPr>
      </p:pic>
      <p:sp>
        <p:nvSpPr>
          <p:cNvPr id="58" name="Tekstfelt 57">
            <a:extLst>
              <a:ext uri="{FF2B5EF4-FFF2-40B4-BE49-F238E27FC236}">
                <a16:creationId xmlns:a16="http://schemas.microsoft.com/office/drawing/2014/main" id="{AF4828C2-3C74-F3F9-CA29-569C186BDC70}"/>
              </a:ext>
            </a:extLst>
          </p:cNvPr>
          <p:cNvSpPr txBox="1"/>
          <p:nvPr/>
        </p:nvSpPr>
        <p:spPr>
          <a:xfrm>
            <a:off x="9163235" y="167764"/>
            <a:ext cx="1976896" cy="169277"/>
          </a:xfrm>
          <a:prstGeom prst="rect">
            <a:avLst/>
          </a:prstGeom>
          <a:noFill/>
          <a:ln w="12700">
            <a:solidFill>
              <a:schemeClr val="tx1"/>
            </a:solid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a-DK" sz="500" b="0" i="0" u="none" strike="noStrike" kern="1200" cap="none" spc="0" normalizeH="0" baseline="0" noProof="0" dirty="0">
                <a:ln>
                  <a:noFill/>
                </a:ln>
                <a:solidFill>
                  <a:prstClr val="black"/>
                </a:solidFill>
                <a:effectLst/>
                <a:uLnTx/>
                <a:uFillTx/>
                <a:latin typeface="Cascadia Code" panose="020B0609020000020004" pitchFamily="49" charset="0"/>
                <a:ea typeface="+mn-ea"/>
                <a:cs typeface="Cascadia Code" panose="020B0609020000020004" pitchFamily="49" charset="0"/>
              </a:rPr>
              <a:t>https://www.have_i_been_pwned.com/yes/you/have...</a:t>
            </a:r>
          </a:p>
        </p:txBody>
      </p:sp>
    </p:spTree>
    <p:extLst>
      <p:ext uri="{BB962C8B-B14F-4D97-AF65-F5344CB8AC3E}">
        <p14:creationId xmlns:p14="http://schemas.microsoft.com/office/powerpoint/2010/main" val="19300658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6" name="Billede 125" descr="Et billede, der indeholder sky, landskab, græs, natur&#10;&#10;AI-genereret indhold kan være ukorrekt.">
            <a:extLst>
              <a:ext uri="{FF2B5EF4-FFF2-40B4-BE49-F238E27FC236}">
                <a16:creationId xmlns:a16="http://schemas.microsoft.com/office/drawing/2014/main" id="{4881286E-96CE-726F-3CFF-24A30AA4516E}"/>
              </a:ext>
            </a:extLst>
          </p:cNvPr>
          <p:cNvPicPr>
            <a:picLocks noChangeAspect="1"/>
          </p:cNvPicPr>
          <p:nvPr/>
        </p:nvPicPr>
        <p:blipFill>
          <a:blip r:embed="rId2">
            <a:extLst>
              <a:ext uri="{BEBA8EAE-BF5A-486C-A8C5-ECC9F3942E4B}">
                <a14:imgProps xmlns:a14="http://schemas.microsoft.com/office/drawing/2010/main">
                  <a14:imgLayer r:embed="rId3">
                    <a14:imgEffect>
                      <a14:artisticPhotocopy/>
                    </a14:imgEffect>
                  </a14:imgLayer>
                </a14:imgProps>
              </a:ext>
              <a:ext uri="{28A0092B-C50C-407E-A947-70E740481C1C}">
                <a14:useLocalDpi xmlns:a14="http://schemas.microsoft.com/office/drawing/2010/main" val="0"/>
              </a:ext>
            </a:extLst>
          </a:blip>
          <a:stretch>
            <a:fillRect/>
          </a:stretch>
        </p:blipFill>
        <p:spPr>
          <a:xfrm>
            <a:off x="0" y="-1"/>
            <a:ext cx="12192000" cy="6858001"/>
          </a:xfrm>
          <a:prstGeom prst="rect">
            <a:avLst/>
          </a:prstGeom>
        </p:spPr>
      </p:pic>
      <p:grpSp>
        <p:nvGrpSpPr>
          <p:cNvPr id="20" name="Google Shape;1093;p49">
            <a:extLst>
              <a:ext uri="{FF2B5EF4-FFF2-40B4-BE49-F238E27FC236}">
                <a16:creationId xmlns:a16="http://schemas.microsoft.com/office/drawing/2014/main" id="{B0EF0EE0-5F62-3871-0BE5-27F2FC6CC2A4}"/>
              </a:ext>
            </a:extLst>
          </p:cNvPr>
          <p:cNvGrpSpPr/>
          <p:nvPr/>
        </p:nvGrpSpPr>
        <p:grpSpPr>
          <a:xfrm>
            <a:off x="102594" y="241993"/>
            <a:ext cx="11151946" cy="6047029"/>
            <a:chOff x="4754850" y="887475"/>
            <a:chExt cx="3733775" cy="3732182"/>
          </a:xfrm>
        </p:grpSpPr>
        <p:sp>
          <p:nvSpPr>
            <p:cNvPr id="21" name="Google Shape;1094;p49">
              <a:extLst>
                <a:ext uri="{FF2B5EF4-FFF2-40B4-BE49-F238E27FC236}">
                  <a16:creationId xmlns:a16="http://schemas.microsoft.com/office/drawing/2014/main" id="{93C53AD7-AE55-0109-9B3B-B206C9ADEEFD}"/>
                </a:ext>
              </a:extLst>
            </p:cNvPr>
            <p:cNvSpPr/>
            <p:nvPr/>
          </p:nvSpPr>
          <p:spPr>
            <a:xfrm>
              <a:off x="4814825" y="985457"/>
              <a:ext cx="3673800" cy="36342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2" name="Google Shape;1095;p49">
              <a:extLst>
                <a:ext uri="{FF2B5EF4-FFF2-40B4-BE49-F238E27FC236}">
                  <a16:creationId xmlns:a16="http://schemas.microsoft.com/office/drawing/2014/main" id="{F3FF63B0-9A5F-2C17-2644-3D602F190FF4}"/>
                </a:ext>
              </a:extLst>
            </p:cNvPr>
            <p:cNvGrpSpPr/>
            <p:nvPr/>
          </p:nvGrpSpPr>
          <p:grpSpPr>
            <a:xfrm>
              <a:off x="4754850" y="887475"/>
              <a:ext cx="3674404" cy="3616200"/>
              <a:chOff x="4754850" y="887475"/>
              <a:chExt cx="3674404" cy="3616200"/>
            </a:xfrm>
          </p:grpSpPr>
          <p:sp>
            <p:nvSpPr>
              <p:cNvPr id="23" name="Google Shape;1096;p49">
                <a:extLst>
                  <a:ext uri="{FF2B5EF4-FFF2-40B4-BE49-F238E27FC236}">
                    <a16:creationId xmlns:a16="http://schemas.microsoft.com/office/drawing/2014/main" id="{9E4C6603-CE15-B2D7-E15E-9316C4603AE4}"/>
                  </a:ext>
                </a:extLst>
              </p:cNvPr>
              <p:cNvSpPr/>
              <p:nvPr/>
            </p:nvSpPr>
            <p:spPr>
              <a:xfrm>
                <a:off x="4754850" y="887475"/>
                <a:ext cx="3673800" cy="36162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cxnSp>
            <p:nvCxnSpPr>
              <p:cNvPr id="24" name="Google Shape;1097;p49">
                <a:extLst>
                  <a:ext uri="{FF2B5EF4-FFF2-40B4-BE49-F238E27FC236}">
                    <a16:creationId xmlns:a16="http://schemas.microsoft.com/office/drawing/2014/main" id="{91D4F9A0-896F-D476-6C7C-67AAD6D5C5E0}"/>
                  </a:ext>
                </a:extLst>
              </p:cNvPr>
              <p:cNvCxnSpPr/>
              <p:nvPr/>
            </p:nvCxnSpPr>
            <p:spPr>
              <a:xfrm>
                <a:off x="4755154" y="1253333"/>
                <a:ext cx="3674100" cy="0"/>
              </a:xfrm>
              <a:prstGeom prst="straightConnector1">
                <a:avLst/>
              </a:prstGeom>
              <a:noFill/>
              <a:ln w="28575" cap="flat" cmpd="sng">
                <a:solidFill>
                  <a:schemeClr val="dk1"/>
                </a:solidFill>
                <a:prstDash val="solid"/>
                <a:round/>
                <a:headEnd type="none" w="med" len="med"/>
                <a:tailEnd type="none" w="med" len="med"/>
              </a:ln>
            </p:spPr>
          </p:cxnSp>
          <p:grpSp>
            <p:nvGrpSpPr>
              <p:cNvPr id="25" name="Google Shape;1098;p49">
                <a:extLst>
                  <a:ext uri="{FF2B5EF4-FFF2-40B4-BE49-F238E27FC236}">
                    <a16:creationId xmlns:a16="http://schemas.microsoft.com/office/drawing/2014/main" id="{83752930-B74F-6C92-391C-C159BD623753}"/>
                  </a:ext>
                </a:extLst>
              </p:cNvPr>
              <p:cNvGrpSpPr/>
              <p:nvPr/>
            </p:nvGrpSpPr>
            <p:grpSpPr>
              <a:xfrm>
                <a:off x="7515797" y="978977"/>
                <a:ext cx="821628" cy="183000"/>
                <a:chOff x="1629322" y="363963"/>
                <a:chExt cx="821628" cy="183000"/>
              </a:xfrm>
            </p:grpSpPr>
            <p:sp>
              <p:nvSpPr>
                <p:cNvPr id="26" name="Google Shape;1099;p49">
                  <a:extLst>
                    <a:ext uri="{FF2B5EF4-FFF2-40B4-BE49-F238E27FC236}">
                      <a16:creationId xmlns:a16="http://schemas.microsoft.com/office/drawing/2014/main" id="{ADF0F7FF-74E8-093D-325B-CEDA4E4C17AF}"/>
                    </a:ext>
                  </a:extLst>
                </p:cNvPr>
                <p:cNvSpPr/>
                <p:nvPr/>
              </p:nvSpPr>
              <p:spPr>
                <a:xfrm>
                  <a:off x="1951450" y="381962"/>
                  <a:ext cx="183000" cy="165001"/>
                </a:xfrm>
                <a:prstGeom prst="rect">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7" name="Google Shape;1100;p49">
                  <a:extLst>
                    <a:ext uri="{FF2B5EF4-FFF2-40B4-BE49-F238E27FC236}">
                      <a16:creationId xmlns:a16="http://schemas.microsoft.com/office/drawing/2014/main" id="{0C03CC2B-9E86-FEA7-9D1E-F4C547B2A2A4}"/>
                    </a:ext>
                  </a:extLst>
                </p:cNvPr>
                <p:cNvGrpSpPr/>
                <p:nvPr/>
              </p:nvGrpSpPr>
              <p:grpSpPr>
                <a:xfrm>
                  <a:off x="2267950" y="363963"/>
                  <a:ext cx="183000" cy="177125"/>
                  <a:chOff x="8225400" y="367488"/>
                  <a:chExt cx="183000" cy="177125"/>
                </a:xfrm>
              </p:grpSpPr>
              <p:cxnSp>
                <p:nvCxnSpPr>
                  <p:cNvPr id="29" name="Google Shape;1101;p49">
                    <a:extLst>
                      <a:ext uri="{FF2B5EF4-FFF2-40B4-BE49-F238E27FC236}">
                        <a16:creationId xmlns:a16="http://schemas.microsoft.com/office/drawing/2014/main" id="{8BE7D061-2624-7050-0D40-843F60510950}"/>
                      </a:ext>
                    </a:extLst>
                  </p:cNvPr>
                  <p:cNvCxnSpPr>
                    <a:cxnSpLocks/>
                  </p:cNvCxnSpPr>
                  <p:nvPr/>
                </p:nvCxnSpPr>
                <p:spPr>
                  <a:xfrm>
                    <a:off x="8225400" y="367488"/>
                    <a:ext cx="183000" cy="177125"/>
                  </a:xfrm>
                  <a:prstGeom prst="straightConnector1">
                    <a:avLst/>
                  </a:prstGeom>
                  <a:noFill/>
                  <a:ln w="28575" cap="flat" cmpd="sng">
                    <a:solidFill>
                      <a:schemeClr val="dk1"/>
                    </a:solidFill>
                    <a:prstDash val="solid"/>
                    <a:round/>
                    <a:headEnd type="none" w="med" len="med"/>
                    <a:tailEnd type="none" w="med" len="med"/>
                  </a:ln>
                </p:spPr>
              </p:cxnSp>
              <p:cxnSp>
                <p:nvCxnSpPr>
                  <p:cNvPr id="30" name="Google Shape;1102;p49">
                    <a:extLst>
                      <a:ext uri="{FF2B5EF4-FFF2-40B4-BE49-F238E27FC236}">
                        <a16:creationId xmlns:a16="http://schemas.microsoft.com/office/drawing/2014/main" id="{6E7C719F-7FD7-CCA8-73BB-CDE695941195}"/>
                      </a:ext>
                    </a:extLst>
                  </p:cNvPr>
                  <p:cNvCxnSpPr>
                    <a:cxnSpLocks/>
                  </p:cNvCxnSpPr>
                  <p:nvPr/>
                </p:nvCxnSpPr>
                <p:spPr>
                  <a:xfrm flipH="1">
                    <a:off x="8229001" y="367488"/>
                    <a:ext cx="179399" cy="164856"/>
                  </a:xfrm>
                  <a:prstGeom prst="straightConnector1">
                    <a:avLst/>
                  </a:prstGeom>
                  <a:noFill/>
                  <a:ln w="28575" cap="flat" cmpd="sng">
                    <a:solidFill>
                      <a:schemeClr val="dk1"/>
                    </a:solidFill>
                    <a:prstDash val="solid"/>
                    <a:round/>
                    <a:headEnd type="none" w="med" len="med"/>
                    <a:tailEnd type="none" w="med" len="med"/>
                  </a:ln>
                </p:spPr>
              </p:cxnSp>
            </p:grpSp>
            <p:cxnSp>
              <p:nvCxnSpPr>
                <p:cNvPr id="28" name="Google Shape;1103;p49">
                  <a:extLst>
                    <a:ext uri="{FF2B5EF4-FFF2-40B4-BE49-F238E27FC236}">
                      <a16:creationId xmlns:a16="http://schemas.microsoft.com/office/drawing/2014/main" id="{F5430997-3AE0-0361-618A-ABB55C95E5A9}"/>
                    </a:ext>
                  </a:extLst>
                </p:cNvPr>
                <p:cNvCxnSpPr>
                  <a:cxnSpLocks/>
                </p:cNvCxnSpPr>
                <p:nvPr/>
              </p:nvCxnSpPr>
              <p:spPr>
                <a:xfrm>
                  <a:off x="1629322" y="546963"/>
                  <a:ext cx="185027" cy="0"/>
                </a:xfrm>
                <a:prstGeom prst="straightConnector1">
                  <a:avLst/>
                </a:prstGeom>
                <a:noFill/>
                <a:ln w="28575" cap="flat" cmpd="sng">
                  <a:solidFill>
                    <a:schemeClr val="dk1"/>
                  </a:solidFill>
                  <a:prstDash val="solid"/>
                  <a:round/>
                  <a:headEnd type="none" w="med" len="med"/>
                  <a:tailEnd type="none" w="med" len="med"/>
                </a:ln>
              </p:spPr>
            </p:cxnSp>
          </p:grpSp>
        </p:grpSp>
      </p:grpSp>
      <p:grpSp>
        <p:nvGrpSpPr>
          <p:cNvPr id="5" name="Google Shape;1093;p49">
            <a:extLst>
              <a:ext uri="{FF2B5EF4-FFF2-40B4-BE49-F238E27FC236}">
                <a16:creationId xmlns:a16="http://schemas.microsoft.com/office/drawing/2014/main" id="{3B4E8F50-31C2-4A26-7808-052A47275DC6}"/>
              </a:ext>
            </a:extLst>
          </p:cNvPr>
          <p:cNvGrpSpPr/>
          <p:nvPr/>
        </p:nvGrpSpPr>
        <p:grpSpPr>
          <a:xfrm>
            <a:off x="293556" y="413143"/>
            <a:ext cx="11186494" cy="5990968"/>
            <a:chOff x="4754850" y="887475"/>
            <a:chExt cx="3745342" cy="3697581"/>
          </a:xfrm>
        </p:grpSpPr>
        <p:sp>
          <p:nvSpPr>
            <p:cNvPr id="6" name="Google Shape;1094;p49">
              <a:extLst>
                <a:ext uri="{FF2B5EF4-FFF2-40B4-BE49-F238E27FC236}">
                  <a16:creationId xmlns:a16="http://schemas.microsoft.com/office/drawing/2014/main" id="{F4FEAA5A-46BC-E581-1798-F250EAAAA9B4}"/>
                </a:ext>
              </a:extLst>
            </p:cNvPr>
            <p:cNvSpPr/>
            <p:nvPr/>
          </p:nvSpPr>
          <p:spPr>
            <a:xfrm>
              <a:off x="4826392" y="950856"/>
              <a:ext cx="3673800" cy="36342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7" name="Google Shape;1095;p49">
              <a:extLst>
                <a:ext uri="{FF2B5EF4-FFF2-40B4-BE49-F238E27FC236}">
                  <a16:creationId xmlns:a16="http://schemas.microsoft.com/office/drawing/2014/main" id="{E6F712CF-B1AB-3615-8682-E4D3D4C38249}"/>
                </a:ext>
              </a:extLst>
            </p:cNvPr>
            <p:cNvGrpSpPr/>
            <p:nvPr/>
          </p:nvGrpSpPr>
          <p:grpSpPr>
            <a:xfrm>
              <a:off x="4754850" y="887475"/>
              <a:ext cx="3674404" cy="3616200"/>
              <a:chOff x="4754850" y="887475"/>
              <a:chExt cx="3674404" cy="3616200"/>
            </a:xfrm>
          </p:grpSpPr>
          <p:sp>
            <p:nvSpPr>
              <p:cNvPr id="8" name="Google Shape;1096;p49">
                <a:extLst>
                  <a:ext uri="{FF2B5EF4-FFF2-40B4-BE49-F238E27FC236}">
                    <a16:creationId xmlns:a16="http://schemas.microsoft.com/office/drawing/2014/main" id="{403D8A5D-A0AE-D79F-2D7C-4A7560735EB0}"/>
                  </a:ext>
                </a:extLst>
              </p:cNvPr>
              <p:cNvSpPr/>
              <p:nvPr/>
            </p:nvSpPr>
            <p:spPr>
              <a:xfrm>
                <a:off x="4754850" y="887475"/>
                <a:ext cx="3673800" cy="36162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cxnSp>
            <p:nvCxnSpPr>
              <p:cNvPr id="9" name="Google Shape;1097;p49">
                <a:extLst>
                  <a:ext uri="{FF2B5EF4-FFF2-40B4-BE49-F238E27FC236}">
                    <a16:creationId xmlns:a16="http://schemas.microsoft.com/office/drawing/2014/main" id="{2161B512-00EB-A6FE-DE3D-5161837A47AD}"/>
                  </a:ext>
                </a:extLst>
              </p:cNvPr>
              <p:cNvCxnSpPr/>
              <p:nvPr/>
            </p:nvCxnSpPr>
            <p:spPr>
              <a:xfrm>
                <a:off x="4755154" y="1253333"/>
                <a:ext cx="3674100" cy="0"/>
              </a:xfrm>
              <a:prstGeom prst="straightConnector1">
                <a:avLst/>
              </a:prstGeom>
              <a:noFill/>
              <a:ln w="28575" cap="flat" cmpd="sng">
                <a:solidFill>
                  <a:schemeClr val="dk1"/>
                </a:solidFill>
                <a:prstDash val="solid"/>
                <a:round/>
                <a:headEnd type="none" w="med" len="med"/>
                <a:tailEnd type="none" w="med" len="med"/>
              </a:ln>
            </p:spPr>
          </p:cxnSp>
          <p:grpSp>
            <p:nvGrpSpPr>
              <p:cNvPr id="10" name="Google Shape;1098;p49">
                <a:extLst>
                  <a:ext uri="{FF2B5EF4-FFF2-40B4-BE49-F238E27FC236}">
                    <a16:creationId xmlns:a16="http://schemas.microsoft.com/office/drawing/2014/main" id="{9D1CC44E-0C6C-2473-F44B-04451B43A1E5}"/>
                  </a:ext>
                </a:extLst>
              </p:cNvPr>
              <p:cNvGrpSpPr/>
              <p:nvPr/>
            </p:nvGrpSpPr>
            <p:grpSpPr>
              <a:xfrm>
                <a:off x="7515797" y="978977"/>
                <a:ext cx="821628" cy="183000"/>
                <a:chOff x="1629322" y="363963"/>
                <a:chExt cx="821628" cy="183000"/>
              </a:xfrm>
            </p:grpSpPr>
            <p:sp>
              <p:nvSpPr>
                <p:cNvPr id="11" name="Google Shape;1099;p49">
                  <a:extLst>
                    <a:ext uri="{FF2B5EF4-FFF2-40B4-BE49-F238E27FC236}">
                      <a16:creationId xmlns:a16="http://schemas.microsoft.com/office/drawing/2014/main" id="{79A5A138-FCB9-7D4F-35DE-4A6CC834A24D}"/>
                    </a:ext>
                  </a:extLst>
                </p:cNvPr>
                <p:cNvSpPr/>
                <p:nvPr/>
              </p:nvSpPr>
              <p:spPr>
                <a:xfrm>
                  <a:off x="1951450" y="381962"/>
                  <a:ext cx="183000" cy="165001"/>
                </a:xfrm>
                <a:prstGeom prst="rect">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2" name="Google Shape;1100;p49">
                  <a:extLst>
                    <a:ext uri="{FF2B5EF4-FFF2-40B4-BE49-F238E27FC236}">
                      <a16:creationId xmlns:a16="http://schemas.microsoft.com/office/drawing/2014/main" id="{5B50AB49-2D32-BCBB-DD17-5C30708FFB77}"/>
                    </a:ext>
                  </a:extLst>
                </p:cNvPr>
                <p:cNvGrpSpPr/>
                <p:nvPr/>
              </p:nvGrpSpPr>
              <p:grpSpPr>
                <a:xfrm>
                  <a:off x="2267950" y="363963"/>
                  <a:ext cx="183000" cy="177125"/>
                  <a:chOff x="8225400" y="367488"/>
                  <a:chExt cx="183000" cy="177125"/>
                </a:xfrm>
              </p:grpSpPr>
              <p:cxnSp>
                <p:nvCxnSpPr>
                  <p:cNvPr id="14" name="Google Shape;1101;p49">
                    <a:extLst>
                      <a:ext uri="{FF2B5EF4-FFF2-40B4-BE49-F238E27FC236}">
                        <a16:creationId xmlns:a16="http://schemas.microsoft.com/office/drawing/2014/main" id="{5B4C925D-2807-A4CA-465E-6DAAA2FB6592}"/>
                      </a:ext>
                    </a:extLst>
                  </p:cNvPr>
                  <p:cNvCxnSpPr>
                    <a:cxnSpLocks/>
                  </p:cNvCxnSpPr>
                  <p:nvPr/>
                </p:nvCxnSpPr>
                <p:spPr>
                  <a:xfrm>
                    <a:off x="8225400" y="367488"/>
                    <a:ext cx="183000" cy="177125"/>
                  </a:xfrm>
                  <a:prstGeom prst="straightConnector1">
                    <a:avLst/>
                  </a:prstGeom>
                  <a:noFill/>
                  <a:ln w="28575" cap="flat" cmpd="sng">
                    <a:solidFill>
                      <a:schemeClr val="dk1"/>
                    </a:solidFill>
                    <a:prstDash val="solid"/>
                    <a:round/>
                    <a:headEnd type="none" w="med" len="med"/>
                    <a:tailEnd type="none" w="med" len="med"/>
                  </a:ln>
                </p:spPr>
              </p:cxnSp>
              <p:cxnSp>
                <p:nvCxnSpPr>
                  <p:cNvPr id="15" name="Google Shape;1102;p49">
                    <a:extLst>
                      <a:ext uri="{FF2B5EF4-FFF2-40B4-BE49-F238E27FC236}">
                        <a16:creationId xmlns:a16="http://schemas.microsoft.com/office/drawing/2014/main" id="{CF387923-2CB3-65DF-206A-3D1106337D08}"/>
                      </a:ext>
                    </a:extLst>
                  </p:cNvPr>
                  <p:cNvCxnSpPr>
                    <a:cxnSpLocks/>
                  </p:cNvCxnSpPr>
                  <p:nvPr/>
                </p:nvCxnSpPr>
                <p:spPr>
                  <a:xfrm flipH="1">
                    <a:off x="8229001" y="367488"/>
                    <a:ext cx="179399" cy="164856"/>
                  </a:xfrm>
                  <a:prstGeom prst="straightConnector1">
                    <a:avLst/>
                  </a:prstGeom>
                  <a:noFill/>
                  <a:ln w="28575" cap="flat" cmpd="sng">
                    <a:solidFill>
                      <a:schemeClr val="dk1"/>
                    </a:solidFill>
                    <a:prstDash val="solid"/>
                    <a:round/>
                    <a:headEnd type="none" w="med" len="med"/>
                    <a:tailEnd type="none" w="med" len="med"/>
                  </a:ln>
                </p:spPr>
              </p:cxnSp>
            </p:grpSp>
            <p:cxnSp>
              <p:nvCxnSpPr>
                <p:cNvPr id="13" name="Google Shape;1103;p49">
                  <a:extLst>
                    <a:ext uri="{FF2B5EF4-FFF2-40B4-BE49-F238E27FC236}">
                      <a16:creationId xmlns:a16="http://schemas.microsoft.com/office/drawing/2014/main" id="{14B6F417-F48F-1D82-E9E2-23F3A3773286}"/>
                    </a:ext>
                  </a:extLst>
                </p:cNvPr>
                <p:cNvCxnSpPr>
                  <a:cxnSpLocks/>
                </p:cNvCxnSpPr>
                <p:nvPr/>
              </p:nvCxnSpPr>
              <p:spPr>
                <a:xfrm>
                  <a:off x="1629322" y="546963"/>
                  <a:ext cx="185027" cy="0"/>
                </a:xfrm>
                <a:prstGeom prst="straightConnector1">
                  <a:avLst/>
                </a:prstGeom>
                <a:noFill/>
                <a:ln w="28575" cap="flat" cmpd="sng">
                  <a:solidFill>
                    <a:schemeClr val="dk1"/>
                  </a:solidFill>
                  <a:prstDash val="solid"/>
                  <a:round/>
                  <a:headEnd type="none" w="med" len="med"/>
                  <a:tailEnd type="none" w="med" len="med"/>
                </a:ln>
              </p:spPr>
            </p:cxnSp>
          </p:grpSp>
        </p:grpSp>
      </p:grpSp>
      <p:sp>
        <p:nvSpPr>
          <p:cNvPr id="16" name="Tekstfelt 15">
            <a:extLst>
              <a:ext uri="{FF2B5EF4-FFF2-40B4-BE49-F238E27FC236}">
                <a16:creationId xmlns:a16="http://schemas.microsoft.com/office/drawing/2014/main" id="{566ACCC0-064A-570C-4C3E-0F9F3E8DCB8C}"/>
              </a:ext>
            </a:extLst>
          </p:cNvPr>
          <p:cNvSpPr txBox="1"/>
          <p:nvPr/>
        </p:nvSpPr>
        <p:spPr>
          <a:xfrm>
            <a:off x="474282" y="568977"/>
            <a:ext cx="7953194" cy="276999"/>
          </a:xfrm>
          <a:prstGeom prst="rect">
            <a:avLst/>
          </a:prstGeom>
          <a:noFill/>
          <a:ln w="28575">
            <a:solidFill>
              <a:schemeClr val="tx1"/>
            </a:solid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a-DK" sz="1200" b="0" i="0" u="none" strike="noStrike" kern="1200" cap="none" spc="0" normalizeH="0" baseline="0" noProof="0" dirty="0">
                <a:ln>
                  <a:noFill/>
                </a:ln>
                <a:solidFill>
                  <a:prstClr val="black"/>
                </a:solidFill>
                <a:effectLst/>
                <a:uLnTx/>
                <a:uFillTx/>
                <a:latin typeface="Cascadia Code" panose="020B0609020000020004" pitchFamily="49" charset="0"/>
                <a:ea typeface="+mn-ea"/>
                <a:cs typeface="Cascadia Code" panose="020B0609020000020004" pitchFamily="49" charset="0"/>
              </a:rPr>
              <a:t>Https://www.håndter..siko.dk/hvordan/kan/virksomheden/håndtere-angreb-af-denne-type?/#</a:t>
            </a:r>
          </a:p>
        </p:txBody>
      </p:sp>
      <p:pic>
        <p:nvPicPr>
          <p:cNvPr id="31" name="Billede 30">
            <a:extLst>
              <a:ext uri="{FF2B5EF4-FFF2-40B4-BE49-F238E27FC236}">
                <a16:creationId xmlns:a16="http://schemas.microsoft.com/office/drawing/2014/main" id="{FA950107-4A1F-3547-CB07-2FE282A957F9}"/>
              </a:ext>
            </a:extLst>
          </p:cNvPr>
          <p:cNvPicPr>
            <a:picLocks noChangeAspect="1"/>
          </p:cNvPicPr>
          <p:nvPr/>
        </p:nvPicPr>
        <p:blipFill>
          <a:blip r:embed="rId4"/>
          <a:stretch>
            <a:fillRect/>
          </a:stretch>
        </p:blipFill>
        <p:spPr>
          <a:xfrm>
            <a:off x="10937148" y="1004254"/>
            <a:ext cx="324799" cy="5266332"/>
          </a:xfrm>
          <a:prstGeom prst="rect">
            <a:avLst/>
          </a:prstGeom>
        </p:spPr>
      </p:pic>
      <p:sp>
        <p:nvSpPr>
          <p:cNvPr id="84" name="Rektangel 83">
            <a:extLst>
              <a:ext uri="{FF2B5EF4-FFF2-40B4-BE49-F238E27FC236}">
                <a16:creationId xmlns:a16="http://schemas.microsoft.com/office/drawing/2014/main" id="{3A5F1244-31A9-C4A8-2079-AFAAE0B35DE2}"/>
              </a:ext>
            </a:extLst>
          </p:cNvPr>
          <p:cNvSpPr/>
          <p:nvPr/>
        </p:nvSpPr>
        <p:spPr>
          <a:xfrm>
            <a:off x="2054831" y="2137025"/>
            <a:ext cx="7561780" cy="3267182"/>
          </a:xfrm>
          <a:prstGeom prst="rect">
            <a:avLst/>
          </a:prstGeom>
          <a:solidFill>
            <a:schemeClr val="bg1">
              <a:lumMod val="85000"/>
            </a:schemeClr>
          </a:solidFill>
          <a:ln w="38100">
            <a:solidFill>
              <a:srgbClr val="0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a-DK"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32" name="Google Shape;1134;p50">
            <a:extLst>
              <a:ext uri="{FF2B5EF4-FFF2-40B4-BE49-F238E27FC236}">
                <a16:creationId xmlns:a16="http://schemas.microsoft.com/office/drawing/2014/main" id="{4E5423F9-AA46-728E-D5C8-04C92A59CFC9}"/>
              </a:ext>
            </a:extLst>
          </p:cNvPr>
          <p:cNvGrpSpPr/>
          <p:nvPr/>
        </p:nvGrpSpPr>
        <p:grpSpPr>
          <a:xfrm>
            <a:off x="2164864" y="2194805"/>
            <a:ext cx="7419471" cy="3123568"/>
            <a:chOff x="233350" y="949250"/>
            <a:chExt cx="7137300" cy="3802300"/>
          </a:xfrm>
        </p:grpSpPr>
        <p:sp>
          <p:nvSpPr>
            <p:cNvPr id="33" name="Google Shape;1135;p50">
              <a:extLst>
                <a:ext uri="{FF2B5EF4-FFF2-40B4-BE49-F238E27FC236}">
                  <a16:creationId xmlns:a16="http://schemas.microsoft.com/office/drawing/2014/main" id="{486B3CEC-781B-F302-85DB-AF7A80CA787E}"/>
                </a:ext>
              </a:extLst>
            </p:cNvPr>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4" name="Google Shape;1136;p50">
              <a:extLst>
                <a:ext uri="{FF2B5EF4-FFF2-40B4-BE49-F238E27FC236}">
                  <a16:creationId xmlns:a16="http://schemas.microsoft.com/office/drawing/2014/main" id="{4CBBE4AE-2B75-7365-909A-2F16C3FA6082}"/>
                </a:ext>
              </a:extLst>
            </p:cNvPr>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381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5" name="Google Shape;1137;p50">
              <a:extLst>
                <a:ext uri="{FF2B5EF4-FFF2-40B4-BE49-F238E27FC236}">
                  <a16:creationId xmlns:a16="http://schemas.microsoft.com/office/drawing/2014/main" id="{963B2B40-1470-057E-8112-FF0276E42FED}"/>
                </a:ext>
              </a:extLst>
            </p:cNvPr>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38100" cap="flat" cmpd="sng">
              <a:solidFill>
                <a:srgbClr val="00B0F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6" name="Google Shape;1138;p50">
              <a:extLst>
                <a:ext uri="{FF2B5EF4-FFF2-40B4-BE49-F238E27FC236}">
                  <a16:creationId xmlns:a16="http://schemas.microsoft.com/office/drawing/2014/main" id="{12366C9E-19D7-B34B-62D2-604EB87F98DD}"/>
                </a:ext>
              </a:extLst>
            </p:cNvPr>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 name="Google Shape;1139;p50">
              <a:extLst>
                <a:ext uri="{FF2B5EF4-FFF2-40B4-BE49-F238E27FC236}">
                  <a16:creationId xmlns:a16="http://schemas.microsoft.com/office/drawing/2014/main" id="{77A3DB1E-8B5C-CD80-A28D-31AC488E2112}"/>
                </a:ext>
              </a:extLst>
            </p:cNvPr>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8" name="Google Shape;1140;p50">
              <a:extLst>
                <a:ext uri="{FF2B5EF4-FFF2-40B4-BE49-F238E27FC236}">
                  <a16:creationId xmlns:a16="http://schemas.microsoft.com/office/drawing/2014/main" id="{0E562274-F177-6F61-2112-B2BE25993988}"/>
                </a:ext>
              </a:extLst>
            </p:cNvPr>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 name="Google Shape;1141;p50">
              <a:extLst>
                <a:ext uri="{FF2B5EF4-FFF2-40B4-BE49-F238E27FC236}">
                  <a16:creationId xmlns:a16="http://schemas.microsoft.com/office/drawing/2014/main" id="{C8E17348-7626-FF7B-6C99-661E54DA9DCE}"/>
                </a:ext>
              </a:extLst>
            </p:cNvPr>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 name="Google Shape;1142;p50">
              <a:extLst>
                <a:ext uri="{FF2B5EF4-FFF2-40B4-BE49-F238E27FC236}">
                  <a16:creationId xmlns:a16="http://schemas.microsoft.com/office/drawing/2014/main" id="{734ABB72-A8E1-E71D-3579-BF1A639C21DD}"/>
                </a:ext>
              </a:extLst>
            </p:cNvPr>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 name="Google Shape;1143;p50">
              <a:extLst>
                <a:ext uri="{FF2B5EF4-FFF2-40B4-BE49-F238E27FC236}">
                  <a16:creationId xmlns:a16="http://schemas.microsoft.com/office/drawing/2014/main" id="{7F491991-6E65-6BA6-8068-7D6B3A5648E5}"/>
                </a:ext>
              </a:extLst>
            </p:cNvPr>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2" name="Google Shape;1144;p50">
              <a:extLst>
                <a:ext uri="{FF2B5EF4-FFF2-40B4-BE49-F238E27FC236}">
                  <a16:creationId xmlns:a16="http://schemas.microsoft.com/office/drawing/2014/main" id="{8A1FE96F-4C8F-5C83-56AC-171EB10EBAF3}"/>
                </a:ext>
              </a:extLst>
            </p:cNvPr>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3" name="Google Shape;1145;p50">
              <a:extLst>
                <a:ext uri="{FF2B5EF4-FFF2-40B4-BE49-F238E27FC236}">
                  <a16:creationId xmlns:a16="http://schemas.microsoft.com/office/drawing/2014/main" id="{2BD2B14F-8739-9608-0B7A-5BA891E577BF}"/>
                </a:ext>
              </a:extLst>
            </p:cNvPr>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4" name="Google Shape;1146;p50">
              <a:extLst>
                <a:ext uri="{FF2B5EF4-FFF2-40B4-BE49-F238E27FC236}">
                  <a16:creationId xmlns:a16="http://schemas.microsoft.com/office/drawing/2014/main" id="{AAB68C7D-4C09-B4E8-5146-678D529B599D}"/>
                </a:ext>
              </a:extLst>
            </p:cNvPr>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5" name="Google Shape;1147;p50">
              <a:extLst>
                <a:ext uri="{FF2B5EF4-FFF2-40B4-BE49-F238E27FC236}">
                  <a16:creationId xmlns:a16="http://schemas.microsoft.com/office/drawing/2014/main" id="{8D2BF7B7-7977-2210-9038-2640181C0EB7}"/>
                </a:ext>
              </a:extLst>
            </p:cNvPr>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6" name="Google Shape;1148;p50">
              <a:extLst>
                <a:ext uri="{FF2B5EF4-FFF2-40B4-BE49-F238E27FC236}">
                  <a16:creationId xmlns:a16="http://schemas.microsoft.com/office/drawing/2014/main" id="{AB716D1E-AE25-DC26-BAD2-6E0A7291D10B}"/>
                </a:ext>
              </a:extLst>
            </p:cNvPr>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7" name="Google Shape;1149;p50">
              <a:extLst>
                <a:ext uri="{FF2B5EF4-FFF2-40B4-BE49-F238E27FC236}">
                  <a16:creationId xmlns:a16="http://schemas.microsoft.com/office/drawing/2014/main" id="{499C4337-E9C7-E712-EF39-5A0B1F9129B5}"/>
                </a:ext>
              </a:extLst>
            </p:cNvPr>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8" name="Google Shape;1150;p50">
              <a:extLst>
                <a:ext uri="{FF2B5EF4-FFF2-40B4-BE49-F238E27FC236}">
                  <a16:creationId xmlns:a16="http://schemas.microsoft.com/office/drawing/2014/main" id="{0BFF8112-2A50-DA66-809B-5C5ECDB3BFE6}"/>
                </a:ext>
              </a:extLst>
            </p:cNvPr>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9" name="Google Shape;1151;p50">
              <a:extLst>
                <a:ext uri="{FF2B5EF4-FFF2-40B4-BE49-F238E27FC236}">
                  <a16:creationId xmlns:a16="http://schemas.microsoft.com/office/drawing/2014/main" id="{2881BAE1-5A80-6011-6B08-33FF642A7312}"/>
                </a:ext>
              </a:extLst>
            </p:cNvPr>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 name="Google Shape;1152;p50">
              <a:extLst>
                <a:ext uri="{FF2B5EF4-FFF2-40B4-BE49-F238E27FC236}">
                  <a16:creationId xmlns:a16="http://schemas.microsoft.com/office/drawing/2014/main" id="{EF53CB81-6E18-9400-59CD-7D200A6EC779}"/>
                </a:ext>
              </a:extLst>
            </p:cNvPr>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1" name="Google Shape;1153;p50">
              <a:extLst>
                <a:ext uri="{FF2B5EF4-FFF2-40B4-BE49-F238E27FC236}">
                  <a16:creationId xmlns:a16="http://schemas.microsoft.com/office/drawing/2014/main" id="{524E3D55-F032-A28E-CFED-0C58788A0E26}"/>
                </a:ext>
              </a:extLst>
            </p:cNvPr>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2" name="Google Shape;1154;p50">
              <a:extLst>
                <a:ext uri="{FF2B5EF4-FFF2-40B4-BE49-F238E27FC236}">
                  <a16:creationId xmlns:a16="http://schemas.microsoft.com/office/drawing/2014/main" id="{335F52DB-73B9-3C77-6B27-B340D7341EC9}"/>
                </a:ext>
              </a:extLst>
            </p:cNvPr>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3" name="Google Shape;1155;p50">
              <a:extLst>
                <a:ext uri="{FF2B5EF4-FFF2-40B4-BE49-F238E27FC236}">
                  <a16:creationId xmlns:a16="http://schemas.microsoft.com/office/drawing/2014/main" id="{F2B860E9-5A98-A769-A7A1-A4A293CD825F}"/>
                </a:ext>
              </a:extLst>
            </p:cNvPr>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4" name="Google Shape;1156;p50">
              <a:extLst>
                <a:ext uri="{FF2B5EF4-FFF2-40B4-BE49-F238E27FC236}">
                  <a16:creationId xmlns:a16="http://schemas.microsoft.com/office/drawing/2014/main" id="{3D28FFB4-D97A-22F6-5E41-ACFE7B7B4980}"/>
                </a:ext>
              </a:extLst>
            </p:cNvPr>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5" name="Google Shape;1157;p50">
              <a:extLst>
                <a:ext uri="{FF2B5EF4-FFF2-40B4-BE49-F238E27FC236}">
                  <a16:creationId xmlns:a16="http://schemas.microsoft.com/office/drawing/2014/main" id="{960FA05A-35F3-F9DE-7BEB-C1055DACE461}"/>
                </a:ext>
              </a:extLst>
            </p:cNvPr>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6" name="Google Shape;1158;p50">
              <a:extLst>
                <a:ext uri="{FF2B5EF4-FFF2-40B4-BE49-F238E27FC236}">
                  <a16:creationId xmlns:a16="http://schemas.microsoft.com/office/drawing/2014/main" id="{5799F1FA-D419-2066-4092-8A83C52D9C98}"/>
                </a:ext>
              </a:extLst>
            </p:cNvPr>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7" name="Google Shape;1159;p50">
              <a:extLst>
                <a:ext uri="{FF2B5EF4-FFF2-40B4-BE49-F238E27FC236}">
                  <a16:creationId xmlns:a16="http://schemas.microsoft.com/office/drawing/2014/main" id="{D0007439-3144-B95C-2BA9-A06332042762}"/>
                </a:ext>
              </a:extLst>
            </p:cNvPr>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8" name="Google Shape;1160;p50">
              <a:extLst>
                <a:ext uri="{FF2B5EF4-FFF2-40B4-BE49-F238E27FC236}">
                  <a16:creationId xmlns:a16="http://schemas.microsoft.com/office/drawing/2014/main" id="{56C0120D-504D-847D-46BC-820944202F81}"/>
                </a:ext>
              </a:extLst>
            </p:cNvPr>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9" name="Google Shape;1161;p50">
              <a:extLst>
                <a:ext uri="{FF2B5EF4-FFF2-40B4-BE49-F238E27FC236}">
                  <a16:creationId xmlns:a16="http://schemas.microsoft.com/office/drawing/2014/main" id="{139B99A0-03D0-3085-643C-40C8BE6BD369}"/>
                </a:ext>
              </a:extLst>
            </p:cNvPr>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0" name="Google Shape;1162;p50">
              <a:extLst>
                <a:ext uri="{FF2B5EF4-FFF2-40B4-BE49-F238E27FC236}">
                  <a16:creationId xmlns:a16="http://schemas.microsoft.com/office/drawing/2014/main" id="{1D4EC318-E398-9C27-A1C8-53056BCB85F6}"/>
                </a:ext>
              </a:extLst>
            </p:cNvPr>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1" name="Google Shape;1163;p50">
              <a:extLst>
                <a:ext uri="{FF2B5EF4-FFF2-40B4-BE49-F238E27FC236}">
                  <a16:creationId xmlns:a16="http://schemas.microsoft.com/office/drawing/2014/main" id="{F43ACAD3-BC1B-4F0D-24EA-AFE0BD5C12D2}"/>
                </a:ext>
              </a:extLst>
            </p:cNvPr>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2" name="Google Shape;1164;p50">
              <a:extLst>
                <a:ext uri="{FF2B5EF4-FFF2-40B4-BE49-F238E27FC236}">
                  <a16:creationId xmlns:a16="http://schemas.microsoft.com/office/drawing/2014/main" id="{6925F66F-FCB9-CD1B-5CA2-6CF82275C8BD}"/>
                </a:ext>
              </a:extLst>
            </p:cNvPr>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3" name="Google Shape;1165;p50">
              <a:extLst>
                <a:ext uri="{FF2B5EF4-FFF2-40B4-BE49-F238E27FC236}">
                  <a16:creationId xmlns:a16="http://schemas.microsoft.com/office/drawing/2014/main" id="{4A4AA8F9-1B1F-131F-A6AD-9276E07C1309}"/>
                </a:ext>
              </a:extLst>
            </p:cNvPr>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4" name="Google Shape;1166;p50">
              <a:extLst>
                <a:ext uri="{FF2B5EF4-FFF2-40B4-BE49-F238E27FC236}">
                  <a16:creationId xmlns:a16="http://schemas.microsoft.com/office/drawing/2014/main" id="{EC2C359E-2CCB-FEE1-0518-BFA298BAD1CE}"/>
                </a:ext>
              </a:extLst>
            </p:cNvPr>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5" name="Google Shape;1167;p50">
              <a:extLst>
                <a:ext uri="{FF2B5EF4-FFF2-40B4-BE49-F238E27FC236}">
                  <a16:creationId xmlns:a16="http://schemas.microsoft.com/office/drawing/2014/main" id="{DBA50554-005A-43CC-C995-2505D9F5768C}"/>
                </a:ext>
              </a:extLst>
            </p:cNvPr>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38100" cap="flat" cmpd="sng">
              <a:solidFill>
                <a:srgbClr val="00B05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6" name="Google Shape;1168;p50">
              <a:extLst>
                <a:ext uri="{FF2B5EF4-FFF2-40B4-BE49-F238E27FC236}">
                  <a16:creationId xmlns:a16="http://schemas.microsoft.com/office/drawing/2014/main" id="{03138C4B-E2BD-0C6C-66EB-EE81CEB7C744}"/>
                </a:ext>
              </a:extLst>
            </p:cNvPr>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7" name="Google Shape;1169;p50">
              <a:extLst>
                <a:ext uri="{FF2B5EF4-FFF2-40B4-BE49-F238E27FC236}">
                  <a16:creationId xmlns:a16="http://schemas.microsoft.com/office/drawing/2014/main" id="{408AE8A4-75F7-5058-A49C-9CA00CFAC0A4}"/>
                </a:ext>
              </a:extLst>
            </p:cNvPr>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8" name="Google Shape;1170;p50">
              <a:extLst>
                <a:ext uri="{FF2B5EF4-FFF2-40B4-BE49-F238E27FC236}">
                  <a16:creationId xmlns:a16="http://schemas.microsoft.com/office/drawing/2014/main" id="{CC987A28-0C74-1D5D-AD90-3AA45FA9E1AF}"/>
                </a:ext>
              </a:extLst>
            </p:cNvPr>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9" name="Google Shape;1171;p50">
              <a:extLst>
                <a:ext uri="{FF2B5EF4-FFF2-40B4-BE49-F238E27FC236}">
                  <a16:creationId xmlns:a16="http://schemas.microsoft.com/office/drawing/2014/main" id="{C40573E7-A5F5-FF44-FDC3-51DEF905AB3C}"/>
                </a:ext>
              </a:extLst>
            </p:cNvPr>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0" name="Google Shape;1172;p50">
              <a:extLst>
                <a:ext uri="{FF2B5EF4-FFF2-40B4-BE49-F238E27FC236}">
                  <a16:creationId xmlns:a16="http://schemas.microsoft.com/office/drawing/2014/main" id="{C073EB09-D88D-427B-3118-48277934BB2F}"/>
                </a:ext>
              </a:extLst>
            </p:cNvPr>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1" name="Google Shape;1173;p50">
              <a:extLst>
                <a:ext uri="{FF2B5EF4-FFF2-40B4-BE49-F238E27FC236}">
                  <a16:creationId xmlns:a16="http://schemas.microsoft.com/office/drawing/2014/main" id="{95247783-33AC-5DD6-B58C-52F48FF74A82}"/>
                </a:ext>
              </a:extLst>
            </p:cNvPr>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2" name="Google Shape;1174;p50">
              <a:extLst>
                <a:ext uri="{FF2B5EF4-FFF2-40B4-BE49-F238E27FC236}">
                  <a16:creationId xmlns:a16="http://schemas.microsoft.com/office/drawing/2014/main" id="{163EB4C1-3874-2D38-E895-9C103C16ECD6}"/>
                </a:ext>
              </a:extLst>
            </p:cNvPr>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3" name="Google Shape;1175;p50">
              <a:extLst>
                <a:ext uri="{FF2B5EF4-FFF2-40B4-BE49-F238E27FC236}">
                  <a16:creationId xmlns:a16="http://schemas.microsoft.com/office/drawing/2014/main" id="{8CC5993E-130C-A517-AC6B-7DD5F909A091}"/>
                </a:ext>
              </a:extLst>
            </p:cNvPr>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4" name="Google Shape;1176;p50">
              <a:extLst>
                <a:ext uri="{FF2B5EF4-FFF2-40B4-BE49-F238E27FC236}">
                  <a16:creationId xmlns:a16="http://schemas.microsoft.com/office/drawing/2014/main" id="{7201D02A-7080-0797-6F89-4AC03BDFF806}"/>
                </a:ext>
              </a:extLst>
            </p:cNvPr>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5" name="Google Shape;1177;p50">
              <a:extLst>
                <a:ext uri="{FF2B5EF4-FFF2-40B4-BE49-F238E27FC236}">
                  <a16:creationId xmlns:a16="http://schemas.microsoft.com/office/drawing/2014/main" id="{AD77A2F4-FFAE-AB2F-43C7-DA3738207A0A}"/>
                </a:ext>
              </a:extLst>
            </p:cNvPr>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6" name="Google Shape;1178;p50">
              <a:extLst>
                <a:ext uri="{FF2B5EF4-FFF2-40B4-BE49-F238E27FC236}">
                  <a16:creationId xmlns:a16="http://schemas.microsoft.com/office/drawing/2014/main" id="{396DA06B-C71A-CD5C-E42C-777DF09E72CF}"/>
                </a:ext>
              </a:extLst>
            </p:cNvPr>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7" name="Google Shape;1179;p50">
              <a:extLst>
                <a:ext uri="{FF2B5EF4-FFF2-40B4-BE49-F238E27FC236}">
                  <a16:creationId xmlns:a16="http://schemas.microsoft.com/office/drawing/2014/main" id="{70EAC5AB-A651-8804-CE40-00145BA507E3}"/>
                </a:ext>
              </a:extLst>
            </p:cNvPr>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8" name="Google Shape;1180;p50">
              <a:extLst>
                <a:ext uri="{FF2B5EF4-FFF2-40B4-BE49-F238E27FC236}">
                  <a16:creationId xmlns:a16="http://schemas.microsoft.com/office/drawing/2014/main" id="{E83D0F5C-D1BF-A5FC-3754-D5E21FDD7121}"/>
                </a:ext>
              </a:extLst>
            </p:cNvPr>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9" name="Google Shape;1181;p50">
              <a:extLst>
                <a:ext uri="{FF2B5EF4-FFF2-40B4-BE49-F238E27FC236}">
                  <a16:creationId xmlns:a16="http://schemas.microsoft.com/office/drawing/2014/main" id="{C39E1D83-CCEF-1DF0-D429-9F9EEEC8D7F4}"/>
                </a:ext>
              </a:extLst>
            </p:cNvPr>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0" name="Google Shape;1182;p50">
              <a:extLst>
                <a:ext uri="{FF2B5EF4-FFF2-40B4-BE49-F238E27FC236}">
                  <a16:creationId xmlns:a16="http://schemas.microsoft.com/office/drawing/2014/main" id="{F8A48152-ECD9-CAE1-E95D-D627086B190B}"/>
                </a:ext>
              </a:extLst>
            </p:cNvPr>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1" name="Google Shape;1183;p50">
              <a:extLst>
                <a:ext uri="{FF2B5EF4-FFF2-40B4-BE49-F238E27FC236}">
                  <a16:creationId xmlns:a16="http://schemas.microsoft.com/office/drawing/2014/main" id="{00E8328B-3507-7EC2-5431-8D97E42F97DB}"/>
                </a:ext>
              </a:extLst>
            </p:cNvPr>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2" name="Google Shape;1184;p50">
              <a:extLst>
                <a:ext uri="{FF2B5EF4-FFF2-40B4-BE49-F238E27FC236}">
                  <a16:creationId xmlns:a16="http://schemas.microsoft.com/office/drawing/2014/main" id="{384D69C9-7766-6EA5-C30C-9ABD3802358E}"/>
                </a:ext>
              </a:extLst>
            </p:cNvPr>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3" name="Google Shape;1185;p50">
              <a:extLst>
                <a:ext uri="{FF2B5EF4-FFF2-40B4-BE49-F238E27FC236}">
                  <a16:creationId xmlns:a16="http://schemas.microsoft.com/office/drawing/2014/main" id="{6A2527C1-EF49-147F-721B-89EA2183C267}"/>
                </a:ext>
              </a:extLst>
            </p:cNvPr>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3810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85" name="Google Shape;629;p34">
            <a:extLst>
              <a:ext uri="{FF2B5EF4-FFF2-40B4-BE49-F238E27FC236}">
                <a16:creationId xmlns:a16="http://schemas.microsoft.com/office/drawing/2014/main" id="{BF61D809-08D4-2B7D-A555-90B384652AE3}"/>
              </a:ext>
            </a:extLst>
          </p:cNvPr>
          <p:cNvGrpSpPr/>
          <p:nvPr/>
        </p:nvGrpSpPr>
        <p:grpSpPr>
          <a:xfrm>
            <a:off x="10131502" y="677233"/>
            <a:ext cx="1827475" cy="1051350"/>
            <a:chOff x="136938" y="3645137"/>
            <a:chExt cx="1827475" cy="1051350"/>
          </a:xfrm>
        </p:grpSpPr>
        <p:grpSp>
          <p:nvGrpSpPr>
            <p:cNvPr id="86" name="Google Shape;630;p34">
              <a:extLst>
                <a:ext uri="{FF2B5EF4-FFF2-40B4-BE49-F238E27FC236}">
                  <a16:creationId xmlns:a16="http://schemas.microsoft.com/office/drawing/2014/main" id="{B6BDF3A3-37C4-FB22-FFE3-CAC0A4D4647B}"/>
                </a:ext>
              </a:extLst>
            </p:cNvPr>
            <p:cNvGrpSpPr/>
            <p:nvPr/>
          </p:nvGrpSpPr>
          <p:grpSpPr>
            <a:xfrm>
              <a:off x="136938" y="3645137"/>
              <a:ext cx="1827475" cy="1051350"/>
              <a:chOff x="274188" y="1278048"/>
              <a:chExt cx="1827475" cy="1051350"/>
            </a:xfrm>
          </p:grpSpPr>
          <p:sp>
            <p:nvSpPr>
              <p:cNvPr id="93" name="Google Shape;631;p34">
                <a:extLst>
                  <a:ext uri="{FF2B5EF4-FFF2-40B4-BE49-F238E27FC236}">
                    <a16:creationId xmlns:a16="http://schemas.microsoft.com/office/drawing/2014/main" id="{7F8C964B-CAC6-8491-5F90-DF37A3CC8458}"/>
                  </a:ext>
                </a:extLst>
              </p:cNvPr>
              <p:cNvSpPr/>
              <p:nvPr/>
            </p:nvSpPr>
            <p:spPr>
              <a:xfrm>
                <a:off x="364363" y="1369398"/>
                <a:ext cx="1737300" cy="9600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94" name="Google Shape;632;p34">
                <a:extLst>
                  <a:ext uri="{FF2B5EF4-FFF2-40B4-BE49-F238E27FC236}">
                    <a16:creationId xmlns:a16="http://schemas.microsoft.com/office/drawing/2014/main" id="{472AB4A6-139F-837F-640F-0430CD677694}"/>
                  </a:ext>
                </a:extLst>
              </p:cNvPr>
              <p:cNvGrpSpPr/>
              <p:nvPr/>
            </p:nvGrpSpPr>
            <p:grpSpPr>
              <a:xfrm>
                <a:off x="274188" y="1278048"/>
                <a:ext cx="1737300" cy="960000"/>
                <a:chOff x="7146475" y="2190661"/>
                <a:chExt cx="1737300" cy="960000"/>
              </a:xfrm>
            </p:grpSpPr>
            <p:sp>
              <p:nvSpPr>
                <p:cNvPr id="95" name="Google Shape;633;p34">
                  <a:extLst>
                    <a:ext uri="{FF2B5EF4-FFF2-40B4-BE49-F238E27FC236}">
                      <a16:creationId xmlns:a16="http://schemas.microsoft.com/office/drawing/2014/main" id="{C01B283A-5AAE-759E-76C2-E96EA029D7AA}"/>
                    </a:ext>
                  </a:extLst>
                </p:cNvPr>
                <p:cNvSpPr/>
                <p:nvPr/>
              </p:nvSpPr>
              <p:spPr>
                <a:xfrm>
                  <a:off x="7146475" y="2190661"/>
                  <a:ext cx="1737300" cy="9600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cxnSp>
              <p:nvCxnSpPr>
                <p:cNvPr id="96" name="Google Shape;634;p34">
                  <a:extLst>
                    <a:ext uri="{FF2B5EF4-FFF2-40B4-BE49-F238E27FC236}">
                      <a16:creationId xmlns:a16="http://schemas.microsoft.com/office/drawing/2014/main" id="{D4AF7BE7-0E0B-1B4A-2AA2-6BC699BC9CCC}"/>
                    </a:ext>
                  </a:extLst>
                </p:cNvPr>
                <p:cNvCxnSpPr/>
                <p:nvPr/>
              </p:nvCxnSpPr>
              <p:spPr>
                <a:xfrm>
                  <a:off x="7151600" y="2373361"/>
                  <a:ext cx="1724700" cy="0"/>
                </a:xfrm>
                <a:prstGeom prst="straightConnector1">
                  <a:avLst/>
                </a:prstGeom>
                <a:noFill/>
                <a:ln w="28575" cap="flat" cmpd="sng">
                  <a:solidFill>
                    <a:schemeClr val="dk1"/>
                  </a:solidFill>
                  <a:prstDash val="solid"/>
                  <a:round/>
                  <a:headEnd type="none" w="med" len="med"/>
                  <a:tailEnd type="none" w="med" len="med"/>
                </a:ln>
              </p:spPr>
            </p:cxnSp>
          </p:grpSp>
        </p:grpSp>
        <p:grpSp>
          <p:nvGrpSpPr>
            <p:cNvPr id="87" name="Google Shape;635;p34">
              <a:extLst>
                <a:ext uri="{FF2B5EF4-FFF2-40B4-BE49-F238E27FC236}">
                  <a16:creationId xmlns:a16="http://schemas.microsoft.com/office/drawing/2014/main" id="{FC7BCCA2-ED87-03A1-79B4-F4AD8E802B0D}"/>
                </a:ext>
              </a:extLst>
            </p:cNvPr>
            <p:cNvGrpSpPr/>
            <p:nvPr/>
          </p:nvGrpSpPr>
          <p:grpSpPr>
            <a:xfrm>
              <a:off x="312866" y="4003096"/>
              <a:ext cx="1339306" cy="443405"/>
              <a:chOff x="312866" y="4003096"/>
              <a:chExt cx="1339306" cy="443405"/>
            </a:xfrm>
          </p:grpSpPr>
          <p:sp>
            <p:nvSpPr>
              <p:cNvPr id="88" name="Google Shape;636;p34">
                <a:extLst>
                  <a:ext uri="{FF2B5EF4-FFF2-40B4-BE49-F238E27FC236}">
                    <a16:creationId xmlns:a16="http://schemas.microsoft.com/office/drawing/2014/main" id="{16948ADD-CD6D-6A7A-4289-A2477C990142}"/>
                  </a:ext>
                </a:extLst>
              </p:cNvPr>
              <p:cNvSpPr/>
              <p:nvPr/>
            </p:nvSpPr>
            <p:spPr>
              <a:xfrm>
                <a:off x="877401" y="4018335"/>
                <a:ext cx="770549" cy="67223"/>
              </a:xfrm>
              <a:custGeom>
                <a:avLst/>
                <a:gdLst/>
                <a:ahLst/>
                <a:cxnLst/>
                <a:rect l="l" t="t" r="r" b="b"/>
                <a:pathLst>
                  <a:path w="17343" h="1513" extrusionOk="0">
                    <a:moveTo>
                      <a:pt x="1001" y="0"/>
                    </a:moveTo>
                    <a:cubicBezTo>
                      <a:pt x="1" y="0"/>
                      <a:pt x="1" y="1512"/>
                      <a:pt x="1001" y="1512"/>
                    </a:cubicBezTo>
                    <a:lnTo>
                      <a:pt x="16318" y="1512"/>
                    </a:lnTo>
                    <a:cubicBezTo>
                      <a:pt x="17342" y="1512"/>
                      <a:pt x="17342" y="0"/>
                      <a:pt x="16318" y="0"/>
                    </a:cubicBezTo>
                    <a:close/>
                  </a:path>
                </a:pathLst>
              </a:cu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9" name="Google Shape;637;p34">
                <a:extLst>
                  <a:ext uri="{FF2B5EF4-FFF2-40B4-BE49-F238E27FC236}">
                    <a16:creationId xmlns:a16="http://schemas.microsoft.com/office/drawing/2014/main" id="{D3B8B857-3FD8-4EEB-17A0-54F3AF5AF523}"/>
                  </a:ext>
                </a:extLst>
              </p:cNvPr>
              <p:cNvSpPr/>
              <p:nvPr/>
            </p:nvSpPr>
            <p:spPr>
              <a:xfrm>
                <a:off x="873136" y="4156728"/>
                <a:ext cx="779036" cy="274489"/>
              </a:xfrm>
              <a:custGeom>
                <a:avLst/>
                <a:gdLst/>
                <a:ahLst/>
                <a:cxnLst/>
                <a:rect l="l" t="t" r="r" b="b"/>
                <a:pathLst>
                  <a:path w="17534" h="6178" extrusionOk="0">
                    <a:moveTo>
                      <a:pt x="9469" y="0"/>
                    </a:moveTo>
                    <a:cubicBezTo>
                      <a:pt x="9292" y="0"/>
                      <a:pt x="9116" y="62"/>
                      <a:pt x="8975" y="178"/>
                    </a:cubicBezTo>
                    <a:lnTo>
                      <a:pt x="4024" y="4470"/>
                    </a:lnTo>
                    <a:lnTo>
                      <a:pt x="1512" y="2885"/>
                    </a:lnTo>
                    <a:cubicBezTo>
                      <a:pt x="1365" y="2788"/>
                      <a:pt x="1219" y="2747"/>
                      <a:pt x="1083" y="2747"/>
                    </a:cubicBezTo>
                    <a:cubicBezTo>
                      <a:pt x="430" y="2747"/>
                      <a:pt x="0" y="3709"/>
                      <a:pt x="707" y="4153"/>
                    </a:cubicBezTo>
                    <a:lnTo>
                      <a:pt x="3682" y="6056"/>
                    </a:lnTo>
                    <a:cubicBezTo>
                      <a:pt x="3804" y="6129"/>
                      <a:pt x="3951" y="6178"/>
                      <a:pt x="4097" y="6178"/>
                    </a:cubicBezTo>
                    <a:cubicBezTo>
                      <a:pt x="4268" y="6178"/>
                      <a:pt x="4438" y="6129"/>
                      <a:pt x="4585" y="6007"/>
                    </a:cubicBezTo>
                    <a:lnTo>
                      <a:pt x="9511" y="1739"/>
                    </a:lnTo>
                    <a:lnTo>
                      <a:pt x="12731" y="4202"/>
                    </a:lnTo>
                    <a:cubicBezTo>
                      <a:pt x="12866" y="4307"/>
                      <a:pt x="13038" y="4357"/>
                      <a:pt x="13207" y="4357"/>
                    </a:cubicBezTo>
                    <a:cubicBezTo>
                      <a:pt x="13313" y="4357"/>
                      <a:pt x="13417" y="4337"/>
                      <a:pt x="13511" y="4300"/>
                    </a:cubicBezTo>
                    <a:lnTo>
                      <a:pt x="16731" y="2812"/>
                    </a:lnTo>
                    <a:cubicBezTo>
                      <a:pt x="17534" y="2432"/>
                      <a:pt x="17165" y="1337"/>
                      <a:pt x="16449" y="1337"/>
                    </a:cubicBezTo>
                    <a:cubicBezTo>
                      <a:pt x="16339" y="1337"/>
                      <a:pt x="16220" y="1363"/>
                      <a:pt x="16097" y="1422"/>
                    </a:cubicBezTo>
                    <a:lnTo>
                      <a:pt x="13292" y="2714"/>
                    </a:lnTo>
                    <a:lnTo>
                      <a:pt x="9926" y="153"/>
                    </a:lnTo>
                    <a:cubicBezTo>
                      <a:pt x="9788" y="50"/>
                      <a:pt x="9628" y="0"/>
                      <a:pt x="9469" y="0"/>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0" name="Google Shape;638;p34">
                <a:extLst>
                  <a:ext uri="{FF2B5EF4-FFF2-40B4-BE49-F238E27FC236}">
                    <a16:creationId xmlns:a16="http://schemas.microsoft.com/office/drawing/2014/main" id="{16D88F78-DD61-B935-EBFA-15FD67746575}"/>
                  </a:ext>
                </a:extLst>
              </p:cNvPr>
              <p:cNvSpPr/>
              <p:nvPr/>
            </p:nvSpPr>
            <p:spPr>
              <a:xfrm>
                <a:off x="350807" y="4003096"/>
                <a:ext cx="211354" cy="187583"/>
              </a:xfrm>
              <a:custGeom>
                <a:avLst/>
                <a:gdLst/>
                <a:ahLst/>
                <a:cxnLst/>
                <a:rect l="l" t="t" r="r" b="b"/>
                <a:pathLst>
                  <a:path w="4757" h="4222" extrusionOk="0">
                    <a:moveTo>
                      <a:pt x="4648" y="1"/>
                    </a:moveTo>
                    <a:cubicBezTo>
                      <a:pt x="2522" y="1"/>
                      <a:pt x="648" y="1402"/>
                      <a:pt x="1" y="3441"/>
                    </a:cubicBezTo>
                    <a:lnTo>
                      <a:pt x="2391" y="4221"/>
                    </a:lnTo>
                    <a:cubicBezTo>
                      <a:pt x="2708" y="3197"/>
                      <a:pt x="3683" y="2490"/>
                      <a:pt x="4757" y="2490"/>
                    </a:cubicBezTo>
                    <a:lnTo>
                      <a:pt x="4757" y="2"/>
                    </a:lnTo>
                    <a:cubicBezTo>
                      <a:pt x="4720" y="1"/>
                      <a:pt x="4684" y="1"/>
                      <a:pt x="4648"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1" name="Google Shape;639;p34">
                <a:extLst>
                  <a:ext uri="{FF2B5EF4-FFF2-40B4-BE49-F238E27FC236}">
                    <a16:creationId xmlns:a16="http://schemas.microsoft.com/office/drawing/2014/main" id="{9CC1E708-F455-96FA-F6F1-FD855F42517B}"/>
                  </a:ext>
                </a:extLst>
              </p:cNvPr>
              <p:cNvSpPr/>
              <p:nvPr/>
            </p:nvSpPr>
            <p:spPr>
              <a:xfrm>
                <a:off x="312866" y="4155928"/>
                <a:ext cx="460606" cy="290572"/>
              </a:xfrm>
              <a:custGeom>
                <a:avLst/>
                <a:gdLst/>
                <a:ahLst/>
                <a:cxnLst/>
                <a:rect l="l" t="t" r="r" b="b"/>
                <a:pathLst>
                  <a:path w="10367" h="6540" extrusionOk="0">
                    <a:moveTo>
                      <a:pt x="855" y="1"/>
                    </a:moveTo>
                    <a:lnTo>
                      <a:pt x="855" y="1"/>
                    </a:lnTo>
                    <a:cubicBezTo>
                      <a:pt x="1" y="2635"/>
                      <a:pt x="1440" y="5440"/>
                      <a:pt x="4074" y="6293"/>
                    </a:cubicBezTo>
                    <a:cubicBezTo>
                      <a:pt x="4584" y="6460"/>
                      <a:pt x="5103" y="6539"/>
                      <a:pt x="5614" y="6539"/>
                    </a:cubicBezTo>
                    <a:cubicBezTo>
                      <a:pt x="7715" y="6539"/>
                      <a:pt x="9680" y="5198"/>
                      <a:pt x="10367" y="3098"/>
                    </a:cubicBezTo>
                    <a:lnTo>
                      <a:pt x="7976" y="2318"/>
                    </a:lnTo>
                    <a:cubicBezTo>
                      <a:pt x="7642" y="3380"/>
                      <a:pt x="6657" y="4046"/>
                      <a:pt x="5597" y="4046"/>
                    </a:cubicBezTo>
                    <a:cubicBezTo>
                      <a:pt x="5343" y="4046"/>
                      <a:pt x="5085" y="4008"/>
                      <a:pt x="4830" y="3927"/>
                    </a:cubicBezTo>
                    <a:cubicBezTo>
                      <a:pt x="3513" y="3488"/>
                      <a:pt x="2806" y="2098"/>
                      <a:pt x="3245" y="781"/>
                    </a:cubicBezTo>
                    <a:lnTo>
                      <a:pt x="855" y="1"/>
                    </a:ln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2" name="Google Shape;640;p34">
                <a:extLst>
                  <a:ext uri="{FF2B5EF4-FFF2-40B4-BE49-F238E27FC236}">
                    <a16:creationId xmlns:a16="http://schemas.microsoft.com/office/drawing/2014/main" id="{6B00EC6E-DBC4-0207-8FA5-43EE318E14AC}"/>
                  </a:ext>
                </a:extLst>
              </p:cNvPr>
              <p:cNvSpPr/>
              <p:nvPr/>
            </p:nvSpPr>
            <p:spPr>
              <a:xfrm>
                <a:off x="562102" y="4003140"/>
                <a:ext cx="222194" cy="290483"/>
              </a:xfrm>
              <a:custGeom>
                <a:avLst/>
                <a:gdLst/>
                <a:ahLst/>
                <a:cxnLst/>
                <a:rect l="l" t="t" r="r" b="b"/>
                <a:pathLst>
                  <a:path w="5001" h="6538" extrusionOk="0">
                    <a:moveTo>
                      <a:pt x="45" y="1"/>
                    </a:moveTo>
                    <a:cubicBezTo>
                      <a:pt x="30" y="1"/>
                      <a:pt x="15" y="1"/>
                      <a:pt x="1" y="1"/>
                    </a:cubicBezTo>
                    <a:lnTo>
                      <a:pt x="1" y="2489"/>
                    </a:lnTo>
                    <a:cubicBezTo>
                      <a:pt x="1683" y="2489"/>
                      <a:pt x="2903" y="4147"/>
                      <a:pt x="2366" y="5757"/>
                    </a:cubicBezTo>
                    <a:lnTo>
                      <a:pt x="4757" y="6537"/>
                    </a:lnTo>
                    <a:cubicBezTo>
                      <a:pt x="4927" y="6025"/>
                      <a:pt x="5000" y="5513"/>
                      <a:pt x="5000" y="5001"/>
                    </a:cubicBezTo>
                    <a:cubicBezTo>
                      <a:pt x="5000" y="2235"/>
                      <a:pt x="2781" y="1"/>
                      <a:pt x="45" y="1"/>
                    </a:cubicBezTo>
                    <a:close/>
                  </a:path>
                </a:pathLst>
              </a:cu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grpSp>
        <p:nvGrpSpPr>
          <p:cNvPr id="97" name="Google Shape;1052;p47">
            <a:extLst>
              <a:ext uri="{FF2B5EF4-FFF2-40B4-BE49-F238E27FC236}">
                <a16:creationId xmlns:a16="http://schemas.microsoft.com/office/drawing/2014/main" id="{0C20B81C-4FB1-2954-5D22-69224C16A8CB}"/>
              </a:ext>
            </a:extLst>
          </p:cNvPr>
          <p:cNvGrpSpPr/>
          <p:nvPr/>
        </p:nvGrpSpPr>
        <p:grpSpPr>
          <a:xfrm>
            <a:off x="565345" y="5027653"/>
            <a:ext cx="1827475" cy="1051350"/>
            <a:chOff x="274188" y="1278048"/>
            <a:chExt cx="1827475" cy="1051350"/>
          </a:xfrm>
        </p:grpSpPr>
        <p:sp>
          <p:nvSpPr>
            <p:cNvPr id="98" name="Google Shape;1053;p47">
              <a:extLst>
                <a:ext uri="{FF2B5EF4-FFF2-40B4-BE49-F238E27FC236}">
                  <a16:creationId xmlns:a16="http://schemas.microsoft.com/office/drawing/2014/main" id="{662AB894-743A-E7B8-377E-ABC481C60358}"/>
                </a:ext>
              </a:extLst>
            </p:cNvPr>
            <p:cNvSpPr/>
            <p:nvPr/>
          </p:nvSpPr>
          <p:spPr>
            <a:xfrm>
              <a:off x="364363" y="1369398"/>
              <a:ext cx="1737300" cy="9600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99" name="Google Shape;1054;p47">
              <a:extLst>
                <a:ext uri="{FF2B5EF4-FFF2-40B4-BE49-F238E27FC236}">
                  <a16:creationId xmlns:a16="http://schemas.microsoft.com/office/drawing/2014/main" id="{A626FE19-4151-E5E8-2091-E44755ADF625}"/>
                </a:ext>
              </a:extLst>
            </p:cNvPr>
            <p:cNvGrpSpPr/>
            <p:nvPr/>
          </p:nvGrpSpPr>
          <p:grpSpPr>
            <a:xfrm>
              <a:off x="274188" y="1278048"/>
              <a:ext cx="1737300" cy="960000"/>
              <a:chOff x="7146475" y="2190661"/>
              <a:chExt cx="1737300" cy="960000"/>
            </a:xfrm>
          </p:grpSpPr>
          <p:sp>
            <p:nvSpPr>
              <p:cNvPr id="106" name="Google Shape;1055;p47">
                <a:extLst>
                  <a:ext uri="{FF2B5EF4-FFF2-40B4-BE49-F238E27FC236}">
                    <a16:creationId xmlns:a16="http://schemas.microsoft.com/office/drawing/2014/main" id="{651F18A7-6502-7973-B423-A5072FCE7348}"/>
                  </a:ext>
                </a:extLst>
              </p:cNvPr>
              <p:cNvSpPr/>
              <p:nvPr/>
            </p:nvSpPr>
            <p:spPr>
              <a:xfrm>
                <a:off x="7146475" y="2190661"/>
                <a:ext cx="1737300" cy="9600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cxnSp>
            <p:nvCxnSpPr>
              <p:cNvPr id="107" name="Google Shape;1056;p47">
                <a:extLst>
                  <a:ext uri="{FF2B5EF4-FFF2-40B4-BE49-F238E27FC236}">
                    <a16:creationId xmlns:a16="http://schemas.microsoft.com/office/drawing/2014/main" id="{448FE0E0-329D-67D5-371D-EC8BBE3B949F}"/>
                  </a:ext>
                </a:extLst>
              </p:cNvPr>
              <p:cNvCxnSpPr/>
              <p:nvPr/>
            </p:nvCxnSpPr>
            <p:spPr>
              <a:xfrm>
                <a:off x="7151600" y="2373361"/>
                <a:ext cx="1724700" cy="0"/>
              </a:xfrm>
              <a:prstGeom prst="straightConnector1">
                <a:avLst/>
              </a:prstGeom>
              <a:noFill/>
              <a:ln w="28575" cap="flat" cmpd="sng">
                <a:solidFill>
                  <a:schemeClr val="dk1"/>
                </a:solidFill>
                <a:prstDash val="solid"/>
                <a:round/>
                <a:headEnd type="none" w="med" len="med"/>
                <a:tailEnd type="none" w="med" len="med"/>
              </a:ln>
            </p:spPr>
          </p:cxnSp>
        </p:grpSp>
        <p:grpSp>
          <p:nvGrpSpPr>
            <p:cNvPr id="100" name="Google Shape;1057;p47">
              <a:extLst>
                <a:ext uri="{FF2B5EF4-FFF2-40B4-BE49-F238E27FC236}">
                  <a16:creationId xmlns:a16="http://schemas.microsoft.com/office/drawing/2014/main" id="{36BD53A2-5718-20EE-02D0-7300DBA4E9C5}"/>
                </a:ext>
              </a:extLst>
            </p:cNvPr>
            <p:cNvGrpSpPr/>
            <p:nvPr/>
          </p:nvGrpSpPr>
          <p:grpSpPr>
            <a:xfrm>
              <a:off x="447057" y="1555937"/>
              <a:ext cx="1391436" cy="587426"/>
              <a:chOff x="817139" y="2952501"/>
              <a:chExt cx="1391436" cy="587426"/>
            </a:xfrm>
          </p:grpSpPr>
          <p:sp>
            <p:nvSpPr>
              <p:cNvPr id="101" name="Google Shape;1058;p47">
                <a:extLst>
                  <a:ext uri="{FF2B5EF4-FFF2-40B4-BE49-F238E27FC236}">
                    <a16:creationId xmlns:a16="http://schemas.microsoft.com/office/drawing/2014/main" id="{D003BBD1-4FE8-07CD-3998-EC0EE92F4BB8}"/>
                  </a:ext>
                </a:extLst>
              </p:cNvPr>
              <p:cNvSpPr/>
              <p:nvPr/>
            </p:nvSpPr>
            <p:spPr>
              <a:xfrm>
                <a:off x="834354" y="3033062"/>
                <a:ext cx="328236" cy="324038"/>
              </a:xfrm>
              <a:custGeom>
                <a:avLst/>
                <a:gdLst/>
                <a:ahLst/>
                <a:cxnLst/>
                <a:rect l="l" t="t" r="r" b="b"/>
                <a:pathLst>
                  <a:path w="8732" h="8733" extrusionOk="0">
                    <a:moveTo>
                      <a:pt x="4366" y="1"/>
                    </a:moveTo>
                    <a:cubicBezTo>
                      <a:pt x="1951" y="1"/>
                      <a:pt x="0" y="1952"/>
                      <a:pt x="0" y="4366"/>
                    </a:cubicBezTo>
                    <a:cubicBezTo>
                      <a:pt x="0" y="6757"/>
                      <a:pt x="1951" y="8732"/>
                      <a:pt x="4366" y="8732"/>
                    </a:cubicBezTo>
                    <a:cubicBezTo>
                      <a:pt x="6780" y="8732"/>
                      <a:pt x="8732" y="6757"/>
                      <a:pt x="8732" y="4366"/>
                    </a:cubicBezTo>
                    <a:cubicBezTo>
                      <a:pt x="8732" y="1952"/>
                      <a:pt x="6780" y="1"/>
                      <a:pt x="4366" y="1"/>
                    </a:cubicBez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2" name="Google Shape;1059;p47">
                <a:extLst>
                  <a:ext uri="{FF2B5EF4-FFF2-40B4-BE49-F238E27FC236}">
                    <a16:creationId xmlns:a16="http://schemas.microsoft.com/office/drawing/2014/main" id="{4B0A42CF-E027-0CFC-97A3-1FDE7E8C8D12}"/>
                  </a:ext>
                </a:extLst>
              </p:cNvPr>
              <p:cNvSpPr/>
              <p:nvPr/>
            </p:nvSpPr>
            <p:spPr>
              <a:xfrm>
                <a:off x="817139" y="3173107"/>
                <a:ext cx="735110" cy="366820"/>
              </a:xfrm>
              <a:custGeom>
                <a:avLst/>
                <a:gdLst/>
                <a:ahLst/>
                <a:cxnLst/>
                <a:rect l="l" t="t" r="r" b="b"/>
                <a:pathLst>
                  <a:path w="19556" h="9886" extrusionOk="0">
                    <a:moveTo>
                      <a:pt x="10025" y="0"/>
                    </a:moveTo>
                    <a:cubicBezTo>
                      <a:pt x="7970" y="0"/>
                      <a:pt x="5937" y="1254"/>
                      <a:pt x="5263" y="3544"/>
                    </a:cubicBezTo>
                    <a:cubicBezTo>
                      <a:pt x="4773" y="3298"/>
                      <a:pt x="4258" y="3184"/>
                      <a:pt x="3754" y="3184"/>
                    </a:cubicBezTo>
                    <a:cubicBezTo>
                      <a:pt x="2252" y="3184"/>
                      <a:pt x="848" y="4199"/>
                      <a:pt x="482" y="5787"/>
                    </a:cubicBezTo>
                    <a:cubicBezTo>
                      <a:pt x="0" y="7884"/>
                      <a:pt x="1590" y="9886"/>
                      <a:pt x="3723" y="9886"/>
                    </a:cubicBezTo>
                    <a:cubicBezTo>
                      <a:pt x="3748" y="9886"/>
                      <a:pt x="3774" y="9885"/>
                      <a:pt x="3799" y="9885"/>
                    </a:cubicBezTo>
                    <a:lnTo>
                      <a:pt x="15531" y="9885"/>
                    </a:lnTo>
                    <a:cubicBezTo>
                      <a:pt x="17750" y="9885"/>
                      <a:pt x="19555" y="8104"/>
                      <a:pt x="19555" y="5885"/>
                    </a:cubicBezTo>
                    <a:cubicBezTo>
                      <a:pt x="19555" y="3641"/>
                      <a:pt x="17750" y="1861"/>
                      <a:pt x="15531" y="1861"/>
                    </a:cubicBezTo>
                    <a:cubicBezTo>
                      <a:pt x="15019" y="1861"/>
                      <a:pt x="14531" y="1958"/>
                      <a:pt x="14068" y="2129"/>
                    </a:cubicBezTo>
                    <a:cubicBezTo>
                      <a:pt x="13064" y="681"/>
                      <a:pt x="11538" y="0"/>
                      <a:pt x="10025" y="0"/>
                    </a:cubicBezTo>
                    <a:close/>
                  </a:path>
                </a:pathLst>
              </a:cu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3" name="Google Shape;1060;p47">
                <a:extLst>
                  <a:ext uri="{FF2B5EF4-FFF2-40B4-BE49-F238E27FC236}">
                    <a16:creationId xmlns:a16="http://schemas.microsoft.com/office/drawing/2014/main" id="{30D82A9C-7030-1F26-C8B5-664DCEDA42FF}"/>
                  </a:ext>
                </a:extLst>
              </p:cNvPr>
              <p:cNvSpPr/>
              <p:nvPr/>
            </p:nvSpPr>
            <p:spPr>
              <a:xfrm>
                <a:off x="1739143" y="2952501"/>
                <a:ext cx="162314" cy="219958"/>
              </a:xfrm>
              <a:custGeom>
                <a:avLst/>
                <a:gdLst/>
                <a:ahLst/>
                <a:cxnLst/>
                <a:rect l="l" t="t" r="r" b="b"/>
                <a:pathLst>
                  <a:path w="4318" h="5928" extrusionOk="0">
                    <a:moveTo>
                      <a:pt x="2245" y="1"/>
                    </a:moveTo>
                    <a:cubicBezTo>
                      <a:pt x="1976" y="1"/>
                      <a:pt x="1708" y="25"/>
                      <a:pt x="1440" y="99"/>
                    </a:cubicBezTo>
                    <a:cubicBezTo>
                      <a:pt x="1196" y="147"/>
                      <a:pt x="976" y="245"/>
                      <a:pt x="757" y="367"/>
                    </a:cubicBezTo>
                    <a:cubicBezTo>
                      <a:pt x="489" y="513"/>
                      <a:pt x="245" y="708"/>
                      <a:pt x="1" y="928"/>
                    </a:cubicBezTo>
                    <a:lnTo>
                      <a:pt x="854" y="1952"/>
                    </a:lnTo>
                    <a:cubicBezTo>
                      <a:pt x="1050" y="1757"/>
                      <a:pt x="1269" y="1611"/>
                      <a:pt x="1489" y="1464"/>
                    </a:cubicBezTo>
                    <a:cubicBezTo>
                      <a:pt x="1659" y="1367"/>
                      <a:pt x="1854" y="1318"/>
                      <a:pt x="2049" y="1318"/>
                    </a:cubicBezTo>
                    <a:cubicBezTo>
                      <a:pt x="2196" y="1318"/>
                      <a:pt x="2367" y="1367"/>
                      <a:pt x="2464" y="1440"/>
                    </a:cubicBezTo>
                    <a:cubicBezTo>
                      <a:pt x="2562" y="1538"/>
                      <a:pt x="2635" y="1684"/>
                      <a:pt x="2610" y="1806"/>
                    </a:cubicBezTo>
                    <a:cubicBezTo>
                      <a:pt x="2610" y="1928"/>
                      <a:pt x="2586" y="2050"/>
                      <a:pt x="2537" y="2172"/>
                    </a:cubicBezTo>
                    <a:cubicBezTo>
                      <a:pt x="2488" y="2318"/>
                      <a:pt x="2391" y="2440"/>
                      <a:pt x="2293" y="2562"/>
                    </a:cubicBezTo>
                    <a:cubicBezTo>
                      <a:pt x="2171" y="2733"/>
                      <a:pt x="1879" y="3025"/>
                      <a:pt x="1489" y="3440"/>
                    </a:cubicBezTo>
                    <a:lnTo>
                      <a:pt x="50" y="4903"/>
                    </a:lnTo>
                    <a:lnTo>
                      <a:pt x="50" y="5928"/>
                    </a:lnTo>
                    <a:lnTo>
                      <a:pt x="4318" y="5928"/>
                    </a:lnTo>
                    <a:lnTo>
                      <a:pt x="4318" y="4659"/>
                    </a:lnTo>
                    <a:lnTo>
                      <a:pt x="2098" y="4659"/>
                    </a:lnTo>
                    <a:lnTo>
                      <a:pt x="2098" y="4611"/>
                    </a:lnTo>
                    <a:cubicBezTo>
                      <a:pt x="2757" y="4050"/>
                      <a:pt x="3171" y="3635"/>
                      <a:pt x="3367" y="3440"/>
                    </a:cubicBezTo>
                    <a:cubicBezTo>
                      <a:pt x="3562" y="3245"/>
                      <a:pt x="3708" y="3050"/>
                      <a:pt x="3854" y="2830"/>
                    </a:cubicBezTo>
                    <a:cubicBezTo>
                      <a:pt x="4098" y="2464"/>
                      <a:pt x="4220" y="2025"/>
                      <a:pt x="4220" y="1611"/>
                    </a:cubicBezTo>
                    <a:cubicBezTo>
                      <a:pt x="4220" y="1294"/>
                      <a:pt x="4123" y="1025"/>
                      <a:pt x="3952" y="781"/>
                    </a:cubicBezTo>
                    <a:cubicBezTo>
                      <a:pt x="3781" y="513"/>
                      <a:pt x="3562" y="318"/>
                      <a:pt x="3269" y="196"/>
                    </a:cubicBezTo>
                    <a:cubicBezTo>
                      <a:pt x="2952" y="50"/>
                      <a:pt x="2610" y="1"/>
                      <a:pt x="224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4" name="Google Shape;1061;p47">
                <a:extLst>
                  <a:ext uri="{FF2B5EF4-FFF2-40B4-BE49-F238E27FC236}">
                    <a16:creationId xmlns:a16="http://schemas.microsoft.com/office/drawing/2014/main" id="{BB06ED32-FFE9-8BD9-0140-288F6ADD1C4F}"/>
                  </a:ext>
                </a:extLst>
              </p:cNvPr>
              <p:cNvSpPr/>
              <p:nvPr/>
            </p:nvSpPr>
            <p:spPr>
              <a:xfrm>
                <a:off x="1926175" y="2955247"/>
                <a:ext cx="129310" cy="217213"/>
              </a:xfrm>
              <a:custGeom>
                <a:avLst/>
                <a:gdLst/>
                <a:ahLst/>
                <a:cxnLst/>
                <a:rect l="l" t="t" r="r" b="b"/>
                <a:pathLst>
                  <a:path w="3440" h="5854" extrusionOk="0">
                    <a:moveTo>
                      <a:pt x="2000" y="0"/>
                    </a:moveTo>
                    <a:lnTo>
                      <a:pt x="0" y="1659"/>
                    </a:lnTo>
                    <a:lnTo>
                      <a:pt x="805" y="2659"/>
                    </a:lnTo>
                    <a:lnTo>
                      <a:pt x="1488" y="2122"/>
                    </a:lnTo>
                    <a:cubicBezTo>
                      <a:pt x="1610" y="2000"/>
                      <a:pt x="1732" y="1878"/>
                      <a:pt x="1854" y="1732"/>
                    </a:cubicBezTo>
                    <a:lnTo>
                      <a:pt x="1854" y="1732"/>
                    </a:lnTo>
                    <a:cubicBezTo>
                      <a:pt x="1829" y="2049"/>
                      <a:pt x="1829" y="2390"/>
                      <a:pt x="1829" y="2756"/>
                    </a:cubicBezTo>
                    <a:lnTo>
                      <a:pt x="1829" y="5854"/>
                    </a:lnTo>
                    <a:lnTo>
                      <a:pt x="3439" y="5854"/>
                    </a:lnTo>
                    <a:lnTo>
                      <a:pt x="3439"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5" name="Google Shape;1062;p47">
                <a:extLst>
                  <a:ext uri="{FF2B5EF4-FFF2-40B4-BE49-F238E27FC236}">
                    <a16:creationId xmlns:a16="http://schemas.microsoft.com/office/drawing/2014/main" id="{FCDCF8EE-C3BC-8D8C-C927-C918B82C79C9}"/>
                  </a:ext>
                </a:extLst>
              </p:cNvPr>
              <p:cNvSpPr/>
              <p:nvPr/>
            </p:nvSpPr>
            <p:spPr>
              <a:xfrm>
                <a:off x="2096669" y="2952501"/>
                <a:ext cx="111905" cy="112354"/>
              </a:xfrm>
              <a:custGeom>
                <a:avLst/>
                <a:gdLst/>
                <a:ahLst/>
                <a:cxnLst/>
                <a:rect l="l" t="t" r="r" b="b"/>
                <a:pathLst>
                  <a:path w="2977" h="3028" extrusionOk="0">
                    <a:moveTo>
                      <a:pt x="1537" y="830"/>
                    </a:moveTo>
                    <a:cubicBezTo>
                      <a:pt x="1806" y="830"/>
                      <a:pt x="1928" y="1050"/>
                      <a:pt x="1928" y="1513"/>
                    </a:cubicBezTo>
                    <a:cubicBezTo>
                      <a:pt x="1928" y="1977"/>
                      <a:pt x="1806" y="2220"/>
                      <a:pt x="1537" y="2220"/>
                    </a:cubicBezTo>
                    <a:cubicBezTo>
                      <a:pt x="1415" y="2220"/>
                      <a:pt x="1293" y="2147"/>
                      <a:pt x="1220" y="2050"/>
                    </a:cubicBezTo>
                    <a:cubicBezTo>
                      <a:pt x="1147" y="1879"/>
                      <a:pt x="1123" y="1684"/>
                      <a:pt x="1123" y="1513"/>
                    </a:cubicBezTo>
                    <a:lnTo>
                      <a:pt x="1147" y="1513"/>
                    </a:lnTo>
                    <a:cubicBezTo>
                      <a:pt x="1147" y="1050"/>
                      <a:pt x="1269" y="830"/>
                      <a:pt x="1537" y="830"/>
                    </a:cubicBezTo>
                    <a:close/>
                    <a:moveTo>
                      <a:pt x="1562" y="1"/>
                    </a:moveTo>
                    <a:cubicBezTo>
                      <a:pt x="1171" y="1"/>
                      <a:pt x="781" y="147"/>
                      <a:pt x="513" y="416"/>
                    </a:cubicBezTo>
                    <a:cubicBezTo>
                      <a:pt x="1" y="1050"/>
                      <a:pt x="1" y="1977"/>
                      <a:pt x="513" y="2611"/>
                    </a:cubicBezTo>
                    <a:cubicBezTo>
                      <a:pt x="764" y="2862"/>
                      <a:pt x="1101" y="3028"/>
                      <a:pt x="1463" y="3028"/>
                    </a:cubicBezTo>
                    <a:cubicBezTo>
                      <a:pt x="1488" y="3028"/>
                      <a:pt x="1513" y="3027"/>
                      <a:pt x="1537" y="3025"/>
                    </a:cubicBezTo>
                    <a:cubicBezTo>
                      <a:pt x="1565" y="3027"/>
                      <a:pt x="1593" y="3028"/>
                      <a:pt x="1621" y="3028"/>
                    </a:cubicBezTo>
                    <a:cubicBezTo>
                      <a:pt x="1980" y="3028"/>
                      <a:pt x="2314" y="2882"/>
                      <a:pt x="2586" y="2611"/>
                    </a:cubicBezTo>
                    <a:cubicBezTo>
                      <a:pt x="2854" y="2318"/>
                      <a:pt x="2976" y="1928"/>
                      <a:pt x="2952" y="1513"/>
                    </a:cubicBezTo>
                    <a:cubicBezTo>
                      <a:pt x="2976" y="1123"/>
                      <a:pt x="2830" y="733"/>
                      <a:pt x="2586" y="416"/>
                    </a:cubicBezTo>
                    <a:cubicBezTo>
                      <a:pt x="2318" y="147"/>
                      <a:pt x="1928" y="1"/>
                      <a:pt x="1562"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grpSp>
        <p:nvGrpSpPr>
          <p:cNvPr id="2" name="Google Shape;1093;p49">
            <a:extLst>
              <a:ext uri="{FF2B5EF4-FFF2-40B4-BE49-F238E27FC236}">
                <a16:creationId xmlns:a16="http://schemas.microsoft.com/office/drawing/2014/main" id="{D2A2F7A8-7C98-F6D9-6D8F-C61A9DD79BF8}"/>
              </a:ext>
            </a:extLst>
          </p:cNvPr>
          <p:cNvGrpSpPr/>
          <p:nvPr/>
        </p:nvGrpSpPr>
        <p:grpSpPr>
          <a:xfrm>
            <a:off x="1411111" y="932861"/>
            <a:ext cx="3763400" cy="3725700"/>
            <a:chOff x="4754850" y="887475"/>
            <a:chExt cx="3763400" cy="3725700"/>
          </a:xfrm>
        </p:grpSpPr>
        <p:sp>
          <p:nvSpPr>
            <p:cNvPr id="3" name="Google Shape;1094;p49">
              <a:extLst>
                <a:ext uri="{FF2B5EF4-FFF2-40B4-BE49-F238E27FC236}">
                  <a16:creationId xmlns:a16="http://schemas.microsoft.com/office/drawing/2014/main" id="{90FB5390-2085-2C52-BDB4-B89CC6763881}"/>
                </a:ext>
              </a:extLst>
            </p:cNvPr>
            <p:cNvSpPr/>
            <p:nvPr/>
          </p:nvSpPr>
          <p:spPr>
            <a:xfrm>
              <a:off x="4844450" y="978975"/>
              <a:ext cx="3673800" cy="36342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7" name="Google Shape;1095;p49">
              <a:extLst>
                <a:ext uri="{FF2B5EF4-FFF2-40B4-BE49-F238E27FC236}">
                  <a16:creationId xmlns:a16="http://schemas.microsoft.com/office/drawing/2014/main" id="{DB8025A3-FA0C-7C4E-238F-A0E22919F91B}"/>
                </a:ext>
              </a:extLst>
            </p:cNvPr>
            <p:cNvGrpSpPr/>
            <p:nvPr/>
          </p:nvGrpSpPr>
          <p:grpSpPr>
            <a:xfrm>
              <a:off x="4754850" y="887475"/>
              <a:ext cx="3674404" cy="3616200"/>
              <a:chOff x="4754850" y="887475"/>
              <a:chExt cx="3674404" cy="3616200"/>
            </a:xfrm>
          </p:grpSpPr>
          <p:sp>
            <p:nvSpPr>
              <p:cNvPr id="18" name="Google Shape;1096;p49">
                <a:extLst>
                  <a:ext uri="{FF2B5EF4-FFF2-40B4-BE49-F238E27FC236}">
                    <a16:creationId xmlns:a16="http://schemas.microsoft.com/office/drawing/2014/main" id="{4B18324B-285B-E38B-B759-7D2D6F3E0B99}"/>
                  </a:ext>
                </a:extLst>
              </p:cNvPr>
              <p:cNvSpPr/>
              <p:nvPr/>
            </p:nvSpPr>
            <p:spPr>
              <a:xfrm>
                <a:off x="4754850" y="887475"/>
                <a:ext cx="3673800" cy="36162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cxnSp>
            <p:nvCxnSpPr>
              <p:cNvPr id="19" name="Google Shape;1097;p49">
                <a:extLst>
                  <a:ext uri="{FF2B5EF4-FFF2-40B4-BE49-F238E27FC236}">
                    <a16:creationId xmlns:a16="http://schemas.microsoft.com/office/drawing/2014/main" id="{DCBD853E-0946-BA35-E721-7F10F34AC794}"/>
                  </a:ext>
                </a:extLst>
              </p:cNvPr>
              <p:cNvCxnSpPr/>
              <p:nvPr/>
            </p:nvCxnSpPr>
            <p:spPr>
              <a:xfrm>
                <a:off x="4755154" y="1253333"/>
                <a:ext cx="3674100" cy="0"/>
              </a:xfrm>
              <a:prstGeom prst="straightConnector1">
                <a:avLst/>
              </a:prstGeom>
              <a:noFill/>
              <a:ln w="28575" cap="flat" cmpd="sng">
                <a:solidFill>
                  <a:schemeClr val="dk1"/>
                </a:solidFill>
                <a:prstDash val="solid"/>
                <a:round/>
                <a:headEnd type="none" w="med" len="med"/>
                <a:tailEnd type="none" w="med" len="med"/>
              </a:ln>
            </p:spPr>
          </p:cxnSp>
          <p:grpSp>
            <p:nvGrpSpPr>
              <p:cNvPr id="108" name="Google Shape;1098;p49">
                <a:extLst>
                  <a:ext uri="{FF2B5EF4-FFF2-40B4-BE49-F238E27FC236}">
                    <a16:creationId xmlns:a16="http://schemas.microsoft.com/office/drawing/2014/main" id="{EB4DDA4F-C0AC-4A44-4513-7D495C358DAF}"/>
                  </a:ext>
                </a:extLst>
              </p:cNvPr>
              <p:cNvGrpSpPr/>
              <p:nvPr/>
            </p:nvGrpSpPr>
            <p:grpSpPr>
              <a:xfrm>
                <a:off x="7492324" y="978977"/>
                <a:ext cx="845101" cy="183000"/>
                <a:chOff x="1605849" y="363963"/>
                <a:chExt cx="845101" cy="183000"/>
              </a:xfrm>
            </p:grpSpPr>
            <p:sp>
              <p:nvSpPr>
                <p:cNvPr id="109" name="Google Shape;1099;p49">
                  <a:extLst>
                    <a:ext uri="{FF2B5EF4-FFF2-40B4-BE49-F238E27FC236}">
                      <a16:creationId xmlns:a16="http://schemas.microsoft.com/office/drawing/2014/main" id="{E77188D9-8717-2D5A-59F5-D885F5DBDAEB}"/>
                    </a:ext>
                  </a:extLst>
                </p:cNvPr>
                <p:cNvSpPr/>
                <p:nvPr/>
              </p:nvSpPr>
              <p:spPr>
                <a:xfrm>
                  <a:off x="1951450" y="367563"/>
                  <a:ext cx="179400" cy="179400"/>
                </a:xfrm>
                <a:prstGeom prst="rect">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10" name="Google Shape;1100;p49">
                  <a:extLst>
                    <a:ext uri="{FF2B5EF4-FFF2-40B4-BE49-F238E27FC236}">
                      <a16:creationId xmlns:a16="http://schemas.microsoft.com/office/drawing/2014/main" id="{5CC2D22A-26F6-EA06-2B1B-9E864AEDFD35}"/>
                    </a:ext>
                  </a:extLst>
                </p:cNvPr>
                <p:cNvGrpSpPr/>
                <p:nvPr/>
              </p:nvGrpSpPr>
              <p:grpSpPr>
                <a:xfrm>
                  <a:off x="2267950" y="363963"/>
                  <a:ext cx="183000" cy="183000"/>
                  <a:chOff x="8225400" y="367488"/>
                  <a:chExt cx="183000" cy="183000"/>
                </a:xfrm>
              </p:grpSpPr>
              <p:cxnSp>
                <p:nvCxnSpPr>
                  <p:cNvPr id="112" name="Google Shape;1101;p49">
                    <a:extLst>
                      <a:ext uri="{FF2B5EF4-FFF2-40B4-BE49-F238E27FC236}">
                        <a16:creationId xmlns:a16="http://schemas.microsoft.com/office/drawing/2014/main" id="{32B7A37C-1AB6-2836-25D1-B061F07FBC6F}"/>
                      </a:ext>
                    </a:extLst>
                  </p:cNvPr>
                  <p:cNvCxnSpPr/>
                  <p:nvPr/>
                </p:nvCxnSpPr>
                <p:spPr>
                  <a:xfrm>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cxnSp>
                <p:nvCxnSpPr>
                  <p:cNvPr id="113" name="Google Shape;1102;p49">
                    <a:extLst>
                      <a:ext uri="{FF2B5EF4-FFF2-40B4-BE49-F238E27FC236}">
                        <a16:creationId xmlns:a16="http://schemas.microsoft.com/office/drawing/2014/main" id="{2F321FD4-0774-BC06-90AE-8FD25EAFC8ED}"/>
                      </a:ext>
                    </a:extLst>
                  </p:cNvPr>
                  <p:cNvCxnSpPr/>
                  <p:nvPr/>
                </p:nvCxnSpPr>
                <p:spPr>
                  <a:xfrm rot="5400000">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grpSp>
            <p:cxnSp>
              <p:nvCxnSpPr>
                <p:cNvPr id="111" name="Google Shape;1103;p49">
                  <a:extLst>
                    <a:ext uri="{FF2B5EF4-FFF2-40B4-BE49-F238E27FC236}">
                      <a16:creationId xmlns:a16="http://schemas.microsoft.com/office/drawing/2014/main" id="{6DC4CEF1-87D0-78FD-F7CA-E8BEA20FD4DC}"/>
                    </a:ext>
                  </a:extLst>
                </p:cNvPr>
                <p:cNvCxnSpPr/>
                <p:nvPr/>
              </p:nvCxnSpPr>
              <p:spPr>
                <a:xfrm>
                  <a:off x="1605849" y="546963"/>
                  <a:ext cx="208500" cy="0"/>
                </a:xfrm>
                <a:prstGeom prst="straightConnector1">
                  <a:avLst/>
                </a:prstGeom>
                <a:noFill/>
                <a:ln w="28575" cap="flat" cmpd="sng">
                  <a:solidFill>
                    <a:schemeClr val="dk1"/>
                  </a:solidFill>
                  <a:prstDash val="solid"/>
                  <a:round/>
                  <a:headEnd type="none" w="med" len="med"/>
                  <a:tailEnd type="none" w="med" len="med"/>
                </a:ln>
              </p:spPr>
            </p:cxnSp>
          </p:grpSp>
        </p:grpSp>
      </p:grpSp>
      <p:grpSp>
        <p:nvGrpSpPr>
          <p:cNvPr id="114" name="Google Shape;1093;p49">
            <a:extLst>
              <a:ext uri="{FF2B5EF4-FFF2-40B4-BE49-F238E27FC236}">
                <a16:creationId xmlns:a16="http://schemas.microsoft.com/office/drawing/2014/main" id="{F0293F4C-DDB5-D763-0A02-FE8B562ED6C8}"/>
              </a:ext>
            </a:extLst>
          </p:cNvPr>
          <p:cNvGrpSpPr/>
          <p:nvPr/>
        </p:nvGrpSpPr>
        <p:grpSpPr>
          <a:xfrm>
            <a:off x="5834629" y="1684436"/>
            <a:ext cx="4430903" cy="4359008"/>
            <a:chOff x="4754850" y="887475"/>
            <a:chExt cx="3763400" cy="3725700"/>
          </a:xfrm>
        </p:grpSpPr>
        <p:sp>
          <p:nvSpPr>
            <p:cNvPr id="115" name="Google Shape;1094;p49">
              <a:extLst>
                <a:ext uri="{FF2B5EF4-FFF2-40B4-BE49-F238E27FC236}">
                  <a16:creationId xmlns:a16="http://schemas.microsoft.com/office/drawing/2014/main" id="{D77C56DC-1721-F42D-2FAD-1F69A18A70EF}"/>
                </a:ext>
              </a:extLst>
            </p:cNvPr>
            <p:cNvSpPr/>
            <p:nvPr/>
          </p:nvSpPr>
          <p:spPr>
            <a:xfrm>
              <a:off x="4844450" y="978975"/>
              <a:ext cx="3673800" cy="36342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16" name="Google Shape;1095;p49">
              <a:extLst>
                <a:ext uri="{FF2B5EF4-FFF2-40B4-BE49-F238E27FC236}">
                  <a16:creationId xmlns:a16="http://schemas.microsoft.com/office/drawing/2014/main" id="{98EC3ED6-7764-B109-1483-E8A046464E23}"/>
                </a:ext>
              </a:extLst>
            </p:cNvPr>
            <p:cNvGrpSpPr/>
            <p:nvPr/>
          </p:nvGrpSpPr>
          <p:grpSpPr>
            <a:xfrm>
              <a:off x="4754850" y="887475"/>
              <a:ext cx="3674404" cy="3616200"/>
              <a:chOff x="4754850" y="887475"/>
              <a:chExt cx="3674404" cy="3616200"/>
            </a:xfrm>
          </p:grpSpPr>
          <p:sp>
            <p:nvSpPr>
              <p:cNvPr id="117" name="Google Shape;1096;p49">
                <a:extLst>
                  <a:ext uri="{FF2B5EF4-FFF2-40B4-BE49-F238E27FC236}">
                    <a16:creationId xmlns:a16="http://schemas.microsoft.com/office/drawing/2014/main" id="{B541D313-7878-30E7-6EFD-F090318BD737}"/>
                  </a:ext>
                </a:extLst>
              </p:cNvPr>
              <p:cNvSpPr/>
              <p:nvPr/>
            </p:nvSpPr>
            <p:spPr>
              <a:xfrm>
                <a:off x="4754850" y="887475"/>
                <a:ext cx="3673800" cy="36162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118" name="Google Shape;1097;p49">
                <a:extLst>
                  <a:ext uri="{FF2B5EF4-FFF2-40B4-BE49-F238E27FC236}">
                    <a16:creationId xmlns:a16="http://schemas.microsoft.com/office/drawing/2014/main" id="{6EAA6925-42A4-195E-0A56-CB741D44FDDA}"/>
                  </a:ext>
                </a:extLst>
              </p:cNvPr>
              <p:cNvCxnSpPr/>
              <p:nvPr/>
            </p:nvCxnSpPr>
            <p:spPr>
              <a:xfrm>
                <a:off x="4755154" y="1253333"/>
                <a:ext cx="3674100" cy="0"/>
              </a:xfrm>
              <a:prstGeom prst="straightConnector1">
                <a:avLst/>
              </a:prstGeom>
              <a:noFill/>
              <a:ln w="28575" cap="flat" cmpd="sng">
                <a:solidFill>
                  <a:schemeClr val="dk1"/>
                </a:solidFill>
                <a:prstDash val="solid"/>
                <a:round/>
                <a:headEnd type="none" w="med" len="med"/>
                <a:tailEnd type="none" w="med" len="med"/>
              </a:ln>
            </p:spPr>
          </p:cxnSp>
          <p:grpSp>
            <p:nvGrpSpPr>
              <p:cNvPr id="119" name="Google Shape;1098;p49">
                <a:extLst>
                  <a:ext uri="{FF2B5EF4-FFF2-40B4-BE49-F238E27FC236}">
                    <a16:creationId xmlns:a16="http://schemas.microsoft.com/office/drawing/2014/main" id="{290CB472-F2B6-9548-B7E0-662685C83695}"/>
                  </a:ext>
                </a:extLst>
              </p:cNvPr>
              <p:cNvGrpSpPr/>
              <p:nvPr/>
            </p:nvGrpSpPr>
            <p:grpSpPr>
              <a:xfrm>
                <a:off x="7492324" y="978977"/>
                <a:ext cx="845101" cy="183000"/>
                <a:chOff x="1605849" y="363963"/>
                <a:chExt cx="845101" cy="183000"/>
              </a:xfrm>
            </p:grpSpPr>
            <p:sp>
              <p:nvSpPr>
                <p:cNvPr id="120" name="Google Shape;1099;p49">
                  <a:extLst>
                    <a:ext uri="{FF2B5EF4-FFF2-40B4-BE49-F238E27FC236}">
                      <a16:creationId xmlns:a16="http://schemas.microsoft.com/office/drawing/2014/main" id="{21F3A9EF-37B2-7F6D-8BB3-4802EEE83514}"/>
                    </a:ext>
                  </a:extLst>
                </p:cNvPr>
                <p:cNvSpPr/>
                <p:nvPr/>
              </p:nvSpPr>
              <p:spPr>
                <a:xfrm>
                  <a:off x="1951450" y="367563"/>
                  <a:ext cx="179400" cy="179400"/>
                </a:xfrm>
                <a:prstGeom prst="rect">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21" name="Google Shape;1100;p49">
                  <a:extLst>
                    <a:ext uri="{FF2B5EF4-FFF2-40B4-BE49-F238E27FC236}">
                      <a16:creationId xmlns:a16="http://schemas.microsoft.com/office/drawing/2014/main" id="{DC95BE3D-3457-910D-032E-C321AA74D50C}"/>
                    </a:ext>
                  </a:extLst>
                </p:cNvPr>
                <p:cNvGrpSpPr/>
                <p:nvPr/>
              </p:nvGrpSpPr>
              <p:grpSpPr>
                <a:xfrm>
                  <a:off x="2267950" y="363963"/>
                  <a:ext cx="183000" cy="183000"/>
                  <a:chOff x="8225400" y="367488"/>
                  <a:chExt cx="183000" cy="183000"/>
                </a:xfrm>
              </p:grpSpPr>
              <p:cxnSp>
                <p:nvCxnSpPr>
                  <p:cNvPr id="123" name="Google Shape;1101;p49">
                    <a:extLst>
                      <a:ext uri="{FF2B5EF4-FFF2-40B4-BE49-F238E27FC236}">
                        <a16:creationId xmlns:a16="http://schemas.microsoft.com/office/drawing/2014/main" id="{F04BA492-4263-C101-6E56-07FDA94A33B1}"/>
                      </a:ext>
                    </a:extLst>
                  </p:cNvPr>
                  <p:cNvCxnSpPr/>
                  <p:nvPr/>
                </p:nvCxnSpPr>
                <p:spPr>
                  <a:xfrm>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cxnSp>
                <p:nvCxnSpPr>
                  <p:cNvPr id="124" name="Google Shape;1102;p49">
                    <a:extLst>
                      <a:ext uri="{FF2B5EF4-FFF2-40B4-BE49-F238E27FC236}">
                        <a16:creationId xmlns:a16="http://schemas.microsoft.com/office/drawing/2014/main" id="{AD68ADDE-F160-5066-067C-A749070D155B}"/>
                      </a:ext>
                    </a:extLst>
                  </p:cNvPr>
                  <p:cNvCxnSpPr/>
                  <p:nvPr/>
                </p:nvCxnSpPr>
                <p:spPr>
                  <a:xfrm rot="5400000">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grpSp>
            <p:cxnSp>
              <p:nvCxnSpPr>
                <p:cNvPr id="122" name="Google Shape;1103;p49">
                  <a:extLst>
                    <a:ext uri="{FF2B5EF4-FFF2-40B4-BE49-F238E27FC236}">
                      <a16:creationId xmlns:a16="http://schemas.microsoft.com/office/drawing/2014/main" id="{143D4373-6A00-B06D-E422-E071C3EF0EBD}"/>
                    </a:ext>
                  </a:extLst>
                </p:cNvPr>
                <p:cNvCxnSpPr/>
                <p:nvPr/>
              </p:nvCxnSpPr>
              <p:spPr>
                <a:xfrm>
                  <a:off x="1605849" y="546963"/>
                  <a:ext cx="208500" cy="0"/>
                </a:xfrm>
                <a:prstGeom prst="straightConnector1">
                  <a:avLst/>
                </a:prstGeom>
                <a:noFill/>
                <a:ln w="28575" cap="flat" cmpd="sng">
                  <a:solidFill>
                    <a:schemeClr val="dk1"/>
                  </a:solidFill>
                  <a:prstDash val="solid"/>
                  <a:round/>
                  <a:headEnd type="none" w="med" len="med"/>
                  <a:tailEnd type="none" w="med" len="med"/>
                </a:ln>
              </p:spPr>
            </p:cxnSp>
          </p:grpSp>
        </p:grpSp>
      </p:grpSp>
      <p:pic>
        <p:nvPicPr>
          <p:cNvPr id="125" name="Billede 124" descr="Et billede, der indeholder tekst, skærmbillede, Font/skrifttype&#10;&#10;AI-genereret indhold kan være ukorrekt.">
            <a:extLst>
              <a:ext uri="{FF2B5EF4-FFF2-40B4-BE49-F238E27FC236}">
                <a16:creationId xmlns:a16="http://schemas.microsoft.com/office/drawing/2014/main" id="{96F19570-1AD0-BE9D-ECB5-74FEE82A7B35}"/>
              </a:ext>
            </a:extLst>
          </p:cNvPr>
          <p:cNvPicPr>
            <a:picLocks noChangeAspect="1"/>
          </p:cNvPicPr>
          <p:nvPr/>
        </p:nvPicPr>
        <p:blipFill>
          <a:blip r:embed="rId5">
            <a:extLst>
              <a:ext uri="{BEBA8EAE-BF5A-486C-A8C5-ECC9F3942E4B}">
                <a14:imgProps xmlns:a14="http://schemas.microsoft.com/office/drawing/2010/main">
                  <a14:imgLayer r:embed="rId6">
                    <a14:imgEffect>
                      <a14:artisticFilmGrain/>
                    </a14:imgEffect>
                  </a14:imgLayer>
                </a14:imgProps>
              </a:ext>
            </a:extLst>
          </a:blip>
          <a:stretch>
            <a:fillRect/>
          </a:stretch>
        </p:blipFill>
        <p:spPr>
          <a:xfrm>
            <a:off x="6000564" y="2497459"/>
            <a:ext cx="4004946" cy="3089608"/>
          </a:xfrm>
          <a:prstGeom prst="rect">
            <a:avLst/>
          </a:prstGeom>
          <a:ln w="28575">
            <a:solidFill>
              <a:schemeClr val="tx1"/>
            </a:solidFill>
          </a:ln>
        </p:spPr>
      </p:pic>
      <p:sp>
        <p:nvSpPr>
          <p:cNvPr id="127" name="Tekstfelt 126">
            <a:extLst>
              <a:ext uri="{FF2B5EF4-FFF2-40B4-BE49-F238E27FC236}">
                <a16:creationId xmlns:a16="http://schemas.microsoft.com/office/drawing/2014/main" id="{5B3BC141-D19A-6367-C098-D1232710BDCD}"/>
              </a:ext>
            </a:extLst>
          </p:cNvPr>
          <p:cNvSpPr txBox="1"/>
          <p:nvPr/>
        </p:nvSpPr>
        <p:spPr>
          <a:xfrm>
            <a:off x="5986868" y="1791490"/>
            <a:ext cx="2981767" cy="215444"/>
          </a:xfrm>
          <a:prstGeom prst="rect">
            <a:avLst/>
          </a:prstGeom>
          <a:noFill/>
          <a:ln w="19050">
            <a:solidFill>
              <a:schemeClr val="tx1"/>
            </a:solid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a-DK" sz="800" b="0" i="0" u="none" strike="noStrike" kern="1200" cap="none" spc="0" normalizeH="0" baseline="0" noProof="0" dirty="0">
                <a:ln>
                  <a:noFill/>
                </a:ln>
                <a:solidFill>
                  <a:prstClr val="black">
                    <a:lumMod val="65000"/>
                    <a:lumOff val="35000"/>
                  </a:prstClr>
                </a:solidFill>
                <a:effectLst/>
                <a:uLnTx/>
                <a:uFillTx/>
                <a:latin typeface="Cascadia Code" panose="020B0609020000020004" pitchFamily="49" charset="0"/>
                <a:ea typeface="+mn-ea"/>
                <a:cs typeface="Cascadia Code" panose="020B0609020000020004" pitchFamily="49" charset="0"/>
              </a:rPr>
              <a:t>https://www.samsik.dk/cybersikkerhed/vejledning</a:t>
            </a:r>
          </a:p>
        </p:txBody>
      </p:sp>
      <p:sp>
        <p:nvSpPr>
          <p:cNvPr id="128" name="Tekstfelt 127">
            <a:extLst>
              <a:ext uri="{FF2B5EF4-FFF2-40B4-BE49-F238E27FC236}">
                <a16:creationId xmlns:a16="http://schemas.microsoft.com/office/drawing/2014/main" id="{35B77C0B-8DF4-1688-962F-1C356C394BAF}"/>
              </a:ext>
            </a:extLst>
          </p:cNvPr>
          <p:cNvSpPr txBox="1"/>
          <p:nvPr/>
        </p:nvSpPr>
        <p:spPr>
          <a:xfrm>
            <a:off x="1610892" y="1949382"/>
            <a:ext cx="3453493" cy="1877437"/>
          </a:xfrm>
          <a:prstGeom prst="rect">
            <a:avLst/>
          </a:prstGeom>
          <a:noFill/>
        </p:spPr>
        <p:txBody>
          <a:bodyPr wrap="square" rtlCol="0">
            <a:spAutoFit/>
          </a:bodyPr>
          <a:lstStyle/>
          <a:p>
            <a:pPr marL="742924" marR="0" lvl="1" indent="-285750" algn="l" defTabSz="914400" rtl="0" eaLnBrk="1" fontAlgn="auto" latinLnBrk="0" hangingPunct="1">
              <a:lnSpc>
                <a:spcPct val="100000"/>
              </a:lnSpc>
              <a:spcBef>
                <a:spcPts val="0"/>
              </a:spcBef>
              <a:spcAft>
                <a:spcPts val="0"/>
              </a:spcAft>
              <a:buClr>
                <a:srgbClr val="ED7D31">
                  <a:lumMod val="75000"/>
                </a:srgbClr>
              </a:buClr>
              <a:buSzTx/>
              <a:buFont typeface="Lucida Sans" panose="020B0602030504020204" pitchFamily="34" charset="0"/>
              <a:buChar char="@"/>
              <a:tabLst/>
              <a:defRPr/>
            </a:pPr>
            <a:r>
              <a:rPr kumimoji="0" lang="da-DK" sz="1400" b="0" i="0" u="none" strike="noStrike" kern="1200" cap="none" spc="0" normalizeH="0" baseline="0" noProof="0">
                <a:ln>
                  <a:noFill/>
                </a:ln>
                <a:solidFill>
                  <a:prstClr val="black"/>
                </a:solidFill>
                <a:effectLst/>
                <a:uLnTx/>
                <a:uFillTx/>
                <a:latin typeface="Cascadia Code" panose="020B0609020000020004" pitchFamily="49" charset="0"/>
                <a:ea typeface="+mn-ea"/>
                <a:cs typeface="Cascadia Code" panose="020B0609020000020004" pitchFamily="49" charset="0"/>
              </a:rPr>
              <a:t>Opdatere politikker om </a:t>
            </a:r>
            <a:r>
              <a:rPr kumimoji="0" lang="da-DK" sz="1400" b="0" i="0" u="none" strike="noStrike" kern="1200" cap="none" spc="0" normalizeH="0" baseline="0" noProof="0" dirty="0">
                <a:ln>
                  <a:noFill/>
                </a:ln>
                <a:solidFill>
                  <a:prstClr val="black"/>
                </a:solidFill>
                <a:effectLst/>
                <a:uLnTx/>
                <a:uFillTx/>
                <a:latin typeface="Cascadia Code" panose="020B0609020000020004" pitchFamily="49" charset="0"/>
                <a:ea typeface="+mn-ea"/>
                <a:cs typeface="Cascadia Code" panose="020B0609020000020004" pitchFamily="49" charset="0"/>
              </a:rPr>
              <a:t>minimumstegn</a:t>
            </a:r>
            <a:br>
              <a:rPr kumimoji="0" lang="da-DK" sz="1400" b="0" i="0" u="none" strike="noStrike" kern="1200" cap="none" spc="0" normalizeH="0" baseline="0" noProof="0" dirty="0">
                <a:ln>
                  <a:noFill/>
                </a:ln>
                <a:solidFill>
                  <a:prstClr val="black"/>
                </a:solidFill>
                <a:effectLst/>
                <a:uLnTx/>
                <a:uFillTx/>
                <a:latin typeface="Cascadia Code" panose="020B0609020000020004" pitchFamily="49" charset="0"/>
                <a:ea typeface="+mn-ea"/>
                <a:cs typeface="Cascadia Code" panose="020B0609020000020004" pitchFamily="49" charset="0"/>
              </a:rPr>
            </a:br>
            <a:endParaRPr kumimoji="0" lang="da-DK" sz="1400" b="0" i="0" u="none" strike="noStrike" kern="1200" cap="none" spc="0" normalizeH="0" baseline="0" noProof="0" dirty="0">
              <a:ln>
                <a:noFill/>
              </a:ln>
              <a:solidFill>
                <a:prstClr val="black"/>
              </a:solidFill>
              <a:effectLst/>
              <a:uLnTx/>
              <a:uFillTx/>
              <a:latin typeface="Cascadia Code" panose="020B0609020000020004" pitchFamily="49" charset="0"/>
              <a:ea typeface="+mn-ea"/>
              <a:cs typeface="Cascadia Code" panose="020B0609020000020004" pitchFamily="49" charset="0"/>
            </a:endParaRPr>
          </a:p>
          <a:p>
            <a:pPr marL="742924" marR="0" lvl="1" indent="-285750" algn="l" defTabSz="914400" rtl="0" eaLnBrk="1" fontAlgn="auto" latinLnBrk="0" hangingPunct="1">
              <a:lnSpc>
                <a:spcPct val="100000"/>
              </a:lnSpc>
              <a:spcBef>
                <a:spcPts val="0"/>
              </a:spcBef>
              <a:spcAft>
                <a:spcPts val="0"/>
              </a:spcAft>
              <a:buClr>
                <a:srgbClr val="ED7D31">
                  <a:lumMod val="75000"/>
                </a:srgbClr>
              </a:buClr>
              <a:buSzTx/>
              <a:buFont typeface="Lucida Sans" panose="020B0602030504020204" pitchFamily="34" charset="0"/>
              <a:buChar char="@"/>
              <a:tabLst/>
              <a:defRPr/>
            </a:pPr>
            <a:r>
              <a:rPr kumimoji="0" lang="da-DK" sz="1400" b="0" i="0" u="none" strike="noStrike" kern="1200" cap="none" spc="0" normalizeH="0" baseline="0" noProof="0" dirty="0">
                <a:ln>
                  <a:noFill/>
                </a:ln>
                <a:solidFill>
                  <a:prstClr val="black"/>
                </a:solidFill>
                <a:effectLst/>
                <a:uLnTx/>
                <a:uFillTx/>
                <a:latin typeface="Cascadia Code" panose="020B0609020000020004" pitchFamily="49" charset="0"/>
                <a:ea typeface="+mn-ea"/>
                <a:cs typeface="Cascadia Code" panose="020B0609020000020004" pitchFamily="49" charset="0"/>
              </a:rPr>
              <a:t>Undersøg om flerfaktor-</a:t>
            </a:r>
            <a:r>
              <a:rPr kumimoji="0" lang="da-DK" sz="1400" b="0" i="0" u="none" strike="noStrike" kern="1200" cap="none" spc="0" normalizeH="0" baseline="0" noProof="0" dirty="0" err="1">
                <a:ln>
                  <a:noFill/>
                </a:ln>
                <a:solidFill>
                  <a:prstClr val="black"/>
                </a:solidFill>
                <a:effectLst/>
                <a:uLnTx/>
                <a:uFillTx/>
                <a:latin typeface="Cascadia Code" panose="020B0609020000020004" pitchFamily="49" charset="0"/>
                <a:ea typeface="+mn-ea"/>
                <a:cs typeface="Cascadia Code" panose="020B0609020000020004" pitchFamily="49" charset="0"/>
              </a:rPr>
              <a:t>autenfikation</a:t>
            </a:r>
            <a:r>
              <a:rPr kumimoji="0" lang="da-DK" sz="1400" b="0" i="0" u="none" strike="noStrike" kern="1200" cap="none" spc="0" normalizeH="0" baseline="0" noProof="0" dirty="0">
                <a:ln>
                  <a:noFill/>
                </a:ln>
                <a:solidFill>
                  <a:prstClr val="black"/>
                </a:solidFill>
                <a:effectLst/>
                <a:uLnTx/>
                <a:uFillTx/>
                <a:latin typeface="Cascadia Code" panose="020B0609020000020004" pitchFamily="49" charset="0"/>
                <a:ea typeface="+mn-ea"/>
                <a:cs typeface="Cascadia Code" panose="020B0609020000020004" pitchFamily="49" charset="0"/>
              </a:rPr>
              <a:t> er muligt</a:t>
            </a:r>
            <a:br>
              <a:rPr kumimoji="0" lang="da-DK" sz="1400" b="0" i="0" u="none" strike="noStrike" kern="1200" cap="none" spc="0" normalizeH="0" baseline="0" noProof="0" dirty="0">
                <a:ln>
                  <a:noFill/>
                </a:ln>
                <a:solidFill>
                  <a:prstClr val="black"/>
                </a:solidFill>
                <a:effectLst/>
                <a:uLnTx/>
                <a:uFillTx/>
                <a:latin typeface="Cascadia Code" panose="020B0609020000020004" pitchFamily="49" charset="0"/>
                <a:ea typeface="+mn-ea"/>
                <a:cs typeface="Cascadia Code" panose="020B0609020000020004" pitchFamily="49" charset="0"/>
              </a:rPr>
            </a:br>
            <a:endParaRPr kumimoji="0" lang="da-DK" sz="1400" b="0" i="0" u="none" strike="noStrike" kern="1200" cap="none" spc="0" normalizeH="0" baseline="0" noProof="0" dirty="0">
              <a:ln>
                <a:noFill/>
              </a:ln>
              <a:solidFill>
                <a:prstClr val="black"/>
              </a:solidFill>
              <a:effectLst/>
              <a:uLnTx/>
              <a:uFillTx/>
              <a:latin typeface="Cascadia Code" panose="020B0609020000020004" pitchFamily="49" charset="0"/>
              <a:ea typeface="+mn-ea"/>
              <a:cs typeface="Cascadia Code" panose="020B0609020000020004" pitchFamily="49" charset="0"/>
            </a:endParaRPr>
          </a:p>
          <a:p>
            <a:pPr marL="742924" marR="0" lvl="1" indent="-285750" algn="l" defTabSz="914400" rtl="0" eaLnBrk="1" fontAlgn="auto" latinLnBrk="0" hangingPunct="1">
              <a:lnSpc>
                <a:spcPct val="100000"/>
              </a:lnSpc>
              <a:spcBef>
                <a:spcPts val="0"/>
              </a:spcBef>
              <a:spcAft>
                <a:spcPts val="0"/>
              </a:spcAft>
              <a:buClr>
                <a:srgbClr val="ED7D31">
                  <a:lumMod val="75000"/>
                </a:srgbClr>
              </a:buClr>
              <a:buSzTx/>
              <a:buFont typeface="Lucida Sans" panose="020B0602030504020204" pitchFamily="34" charset="0"/>
              <a:buChar char="@"/>
              <a:tabLst/>
              <a:defRPr/>
            </a:pPr>
            <a:r>
              <a:rPr kumimoji="0" lang="da-DK" sz="1400" b="0" i="0" u="none" strike="noStrike" kern="1200" cap="none" spc="0" normalizeH="0" baseline="0" noProof="0" dirty="0">
                <a:ln>
                  <a:noFill/>
                </a:ln>
                <a:solidFill>
                  <a:prstClr val="black"/>
                </a:solidFill>
                <a:effectLst/>
                <a:uLnTx/>
                <a:uFillTx/>
                <a:latin typeface="Cascadia Code" panose="020B0609020000020004" pitchFamily="49" charset="0"/>
                <a:ea typeface="+mn-ea"/>
                <a:cs typeface="Cascadia Code" panose="020B0609020000020004" pitchFamily="49" charset="0"/>
              </a:rPr>
              <a:t>Skift passwords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a-DK"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29" name="Tekstfelt 128">
            <a:extLst>
              <a:ext uri="{FF2B5EF4-FFF2-40B4-BE49-F238E27FC236}">
                <a16:creationId xmlns:a16="http://schemas.microsoft.com/office/drawing/2014/main" id="{F79A3E8E-5978-48D4-6A13-EF6A56E31C49}"/>
              </a:ext>
            </a:extLst>
          </p:cNvPr>
          <p:cNvSpPr txBox="1"/>
          <p:nvPr/>
        </p:nvSpPr>
        <p:spPr>
          <a:xfrm>
            <a:off x="1524170" y="1014206"/>
            <a:ext cx="2567876" cy="184666"/>
          </a:xfrm>
          <a:prstGeom prst="rect">
            <a:avLst/>
          </a:prstGeom>
          <a:noFill/>
          <a:ln w="19050">
            <a:solidFill>
              <a:schemeClr val="tx1"/>
            </a:solid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a-DK" sz="600" b="0" i="0" u="none" strike="noStrike" kern="1200" cap="none" spc="0" normalizeH="0" baseline="0" noProof="0" dirty="0">
                <a:ln>
                  <a:noFill/>
                </a:ln>
                <a:solidFill>
                  <a:prstClr val="black">
                    <a:lumMod val="65000"/>
                    <a:lumOff val="35000"/>
                  </a:prstClr>
                </a:solidFill>
                <a:effectLst/>
                <a:uLnTx/>
                <a:uFillTx/>
                <a:latin typeface="Cascadia Code" panose="020B0609020000020004" pitchFamily="49" charset="0"/>
                <a:ea typeface="+mn-ea"/>
                <a:cs typeface="Cascadia Code" panose="020B0609020000020004" pitchFamily="49" charset="0"/>
              </a:rPr>
              <a:t>https://www.samsik.dk/cybersikkerhed/vejledning</a:t>
            </a:r>
          </a:p>
        </p:txBody>
      </p:sp>
    </p:spTree>
    <p:extLst>
      <p:ext uri="{BB962C8B-B14F-4D97-AF65-F5344CB8AC3E}">
        <p14:creationId xmlns:p14="http://schemas.microsoft.com/office/powerpoint/2010/main" val="12158436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Billede 3">
            <a:extLst>
              <a:ext uri="{FF2B5EF4-FFF2-40B4-BE49-F238E27FC236}">
                <a16:creationId xmlns:a16="http://schemas.microsoft.com/office/drawing/2014/main" id="{E800E04D-260B-AC48-2588-8FFECAF6C31B}"/>
              </a:ext>
            </a:extLst>
          </p:cNvPr>
          <p:cNvPicPr>
            <a:picLocks noChangeAspect="1"/>
          </p:cNvPicPr>
          <p:nvPr/>
        </p:nvPicPr>
        <p:blipFill>
          <a:blip r:embed="rId2"/>
          <a:srcRect r="1254" b="-1"/>
          <a:stretch>
            <a:fillRect/>
          </a:stretch>
        </p:blipFill>
        <p:spPr>
          <a:xfrm>
            <a:off x="3049320" y="10"/>
            <a:ext cx="9276545" cy="6857990"/>
          </a:xfrm>
          <a:custGeom>
            <a:avLst/>
            <a:gdLst/>
            <a:ahLst/>
            <a:cxnLst/>
            <a:rect l="l" t="t" r="r" b="b"/>
            <a:pathLst>
              <a:path w="9276545" h="6871647">
                <a:moveTo>
                  <a:pt x="9276545" y="0"/>
                </a:moveTo>
                <a:lnTo>
                  <a:pt x="9276545" y="6858000"/>
                </a:lnTo>
                <a:lnTo>
                  <a:pt x="1546051" y="6871647"/>
                </a:lnTo>
                <a:lnTo>
                  <a:pt x="1535751" y="6828910"/>
                </a:lnTo>
                <a:cubicBezTo>
                  <a:pt x="1530460" y="6775140"/>
                  <a:pt x="1515370" y="6618042"/>
                  <a:pt x="1514301" y="6549029"/>
                </a:cubicBezTo>
                <a:cubicBezTo>
                  <a:pt x="1518045" y="6491396"/>
                  <a:pt x="1528503" y="6450608"/>
                  <a:pt x="1529339" y="6414828"/>
                </a:cubicBezTo>
                <a:cubicBezTo>
                  <a:pt x="1525062" y="6359280"/>
                  <a:pt x="1502062" y="6307149"/>
                  <a:pt x="1493941" y="6268848"/>
                </a:cubicBezTo>
                <a:cubicBezTo>
                  <a:pt x="1502669" y="6254191"/>
                  <a:pt x="1469920" y="6200171"/>
                  <a:pt x="1480613" y="6185025"/>
                </a:cubicBezTo>
                <a:cubicBezTo>
                  <a:pt x="1481020" y="6164522"/>
                  <a:pt x="1458164" y="6060790"/>
                  <a:pt x="1443364" y="6018360"/>
                </a:cubicBezTo>
                <a:cubicBezTo>
                  <a:pt x="1426694" y="5970758"/>
                  <a:pt x="1390307" y="5920074"/>
                  <a:pt x="1380584" y="5899407"/>
                </a:cubicBezTo>
                <a:cubicBezTo>
                  <a:pt x="1370860" y="5878740"/>
                  <a:pt x="1392244" y="5920877"/>
                  <a:pt x="1385023" y="5894356"/>
                </a:cubicBezTo>
                <a:cubicBezTo>
                  <a:pt x="1377800" y="5867835"/>
                  <a:pt x="1345702" y="5770498"/>
                  <a:pt x="1337254" y="5740279"/>
                </a:cubicBezTo>
                <a:cubicBezTo>
                  <a:pt x="1353956" y="5738860"/>
                  <a:pt x="1323673" y="5722040"/>
                  <a:pt x="1334321" y="5713042"/>
                </a:cubicBezTo>
                <a:cubicBezTo>
                  <a:pt x="1343675" y="5706701"/>
                  <a:pt x="1336672" y="5700118"/>
                  <a:pt x="1335877" y="5692870"/>
                </a:cubicBezTo>
                <a:cubicBezTo>
                  <a:pt x="1343201" y="5683812"/>
                  <a:pt x="1329617" y="5652064"/>
                  <a:pt x="1319978" y="5643427"/>
                </a:cubicBezTo>
                <a:cubicBezTo>
                  <a:pt x="1286551" y="5622177"/>
                  <a:pt x="1310947" y="5579803"/>
                  <a:pt x="1285321" y="5562271"/>
                </a:cubicBezTo>
                <a:cubicBezTo>
                  <a:pt x="1281540" y="5556238"/>
                  <a:pt x="1279983" y="5550455"/>
                  <a:pt x="1279815" y="5544867"/>
                </a:cubicBezTo>
                <a:lnTo>
                  <a:pt x="1282507" y="5529404"/>
                </a:lnTo>
                <a:lnTo>
                  <a:pt x="1289604" y="5525378"/>
                </a:lnTo>
                <a:lnTo>
                  <a:pt x="1287766" y="5515726"/>
                </a:lnTo>
                <a:lnTo>
                  <a:pt x="1288829" y="5513051"/>
                </a:lnTo>
                <a:cubicBezTo>
                  <a:pt x="1290896" y="5507946"/>
                  <a:pt x="1292688" y="5502897"/>
                  <a:pt x="1293373" y="5497833"/>
                </a:cubicBezTo>
                <a:cubicBezTo>
                  <a:pt x="1288690" y="5483829"/>
                  <a:pt x="1272696" y="5459278"/>
                  <a:pt x="1260736" y="5429027"/>
                </a:cubicBezTo>
                <a:cubicBezTo>
                  <a:pt x="1238579" y="5396416"/>
                  <a:pt x="1238884" y="5351600"/>
                  <a:pt x="1221610" y="5316328"/>
                </a:cubicBezTo>
                <a:lnTo>
                  <a:pt x="1216099" y="5309330"/>
                </a:lnTo>
                <a:lnTo>
                  <a:pt x="1217278" y="5279477"/>
                </a:lnTo>
                <a:cubicBezTo>
                  <a:pt x="1221588" y="5274318"/>
                  <a:pt x="1222716" y="5266940"/>
                  <a:pt x="1218469" y="5260597"/>
                </a:cubicBezTo>
                <a:lnTo>
                  <a:pt x="1206220" y="5152555"/>
                </a:lnTo>
                <a:cubicBezTo>
                  <a:pt x="1205294" y="5116878"/>
                  <a:pt x="1196908" y="5101727"/>
                  <a:pt x="1212921" y="5046536"/>
                </a:cubicBezTo>
                <a:cubicBezTo>
                  <a:pt x="1234138" y="4987918"/>
                  <a:pt x="1204801" y="4903116"/>
                  <a:pt x="1212183" y="4837345"/>
                </a:cubicBezTo>
                <a:cubicBezTo>
                  <a:pt x="1183151" y="4802424"/>
                  <a:pt x="1209228" y="4821062"/>
                  <a:pt x="1202048" y="4784195"/>
                </a:cubicBezTo>
                <a:cubicBezTo>
                  <a:pt x="1202483" y="4760878"/>
                  <a:pt x="1202919" y="4737561"/>
                  <a:pt x="1203354" y="4714245"/>
                </a:cubicBezTo>
                <a:lnTo>
                  <a:pt x="1201502" y="4700836"/>
                </a:lnTo>
                <a:lnTo>
                  <a:pt x="1194919" y="4697224"/>
                </a:lnTo>
                <a:lnTo>
                  <a:pt x="1187792" y="4677162"/>
                </a:lnTo>
                <a:cubicBezTo>
                  <a:pt x="1186060" y="4669625"/>
                  <a:pt x="1185291" y="4661478"/>
                  <a:pt x="1186080" y="4652429"/>
                </a:cubicBezTo>
                <a:cubicBezTo>
                  <a:pt x="1199189" y="4622456"/>
                  <a:pt x="1167081" y="4571771"/>
                  <a:pt x="1184722" y="4534840"/>
                </a:cubicBezTo>
                <a:cubicBezTo>
                  <a:pt x="1182407" y="4499077"/>
                  <a:pt x="1175424" y="4460227"/>
                  <a:pt x="1172188" y="4437851"/>
                </a:cubicBezTo>
                <a:cubicBezTo>
                  <a:pt x="1161331" y="4428466"/>
                  <a:pt x="1178123" y="4398274"/>
                  <a:pt x="1165306" y="4400581"/>
                </a:cubicBezTo>
                <a:cubicBezTo>
                  <a:pt x="1171061" y="4389819"/>
                  <a:pt x="1173552" y="4346771"/>
                  <a:pt x="1168602" y="4335651"/>
                </a:cubicBezTo>
                <a:lnTo>
                  <a:pt x="1178384" y="4280215"/>
                </a:lnTo>
                <a:lnTo>
                  <a:pt x="1177294" y="4274660"/>
                </a:lnTo>
                <a:cubicBezTo>
                  <a:pt x="1177138" y="4268882"/>
                  <a:pt x="1177520" y="4251103"/>
                  <a:pt x="1177448" y="4245552"/>
                </a:cubicBezTo>
                <a:cubicBezTo>
                  <a:pt x="1177252" y="4244155"/>
                  <a:pt x="1177058" y="4242757"/>
                  <a:pt x="1176863" y="4241361"/>
                </a:cubicBezTo>
                <a:lnTo>
                  <a:pt x="1162386" y="4207167"/>
                </a:lnTo>
                <a:cubicBezTo>
                  <a:pt x="1162950" y="4202536"/>
                  <a:pt x="1174655" y="4199565"/>
                  <a:pt x="1174343" y="4192380"/>
                </a:cubicBezTo>
                <a:lnTo>
                  <a:pt x="1160516" y="4164062"/>
                </a:lnTo>
                <a:lnTo>
                  <a:pt x="1161365" y="4158623"/>
                </a:lnTo>
                <a:lnTo>
                  <a:pt x="1144878" y="4076261"/>
                </a:lnTo>
                <a:lnTo>
                  <a:pt x="1123687" y="4005692"/>
                </a:lnTo>
                <a:lnTo>
                  <a:pt x="1096720" y="3754257"/>
                </a:lnTo>
                <a:cubicBezTo>
                  <a:pt x="1083618" y="3639924"/>
                  <a:pt x="1064313" y="3636659"/>
                  <a:pt x="1047682" y="3517638"/>
                </a:cubicBezTo>
                <a:cubicBezTo>
                  <a:pt x="1048550" y="3477187"/>
                  <a:pt x="1049418" y="3436735"/>
                  <a:pt x="1050285" y="3396284"/>
                </a:cubicBezTo>
                <a:lnTo>
                  <a:pt x="1030166" y="3320814"/>
                </a:lnTo>
                <a:lnTo>
                  <a:pt x="1034128" y="3260443"/>
                </a:lnTo>
                <a:lnTo>
                  <a:pt x="1007751" y="3198916"/>
                </a:lnTo>
                <a:cubicBezTo>
                  <a:pt x="1003323" y="3193074"/>
                  <a:pt x="1001150" y="3187393"/>
                  <a:pt x="1000384" y="3181839"/>
                </a:cubicBezTo>
                <a:cubicBezTo>
                  <a:pt x="1000734" y="3176675"/>
                  <a:pt x="1001085" y="3171511"/>
                  <a:pt x="1001435" y="3166346"/>
                </a:cubicBezTo>
                <a:lnTo>
                  <a:pt x="968918" y="3112638"/>
                </a:lnTo>
                <a:cubicBezTo>
                  <a:pt x="957125" y="3092489"/>
                  <a:pt x="955617" y="3065232"/>
                  <a:pt x="934483" y="3031628"/>
                </a:cubicBezTo>
                <a:cubicBezTo>
                  <a:pt x="914631" y="2997037"/>
                  <a:pt x="908933" y="3005661"/>
                  <a:pt x="879229" y="2948196"/>
                </a:cubicBezTo>
                <a:cubicBezTo>
                  <a:pt x="850845" y="2897154"/>
                  <a:pt x="820829" y="2806798"/>
                  <a:pt x="798666" y="2761198"/>
                </a:cubicBezTo>
                <a:cubicBezTo>
                  <a:pt x="773970" y="2714562"/>
                  <a:pt x="758278" y="2715446"/>
                  <a:pt x="746962" y="2694939"/>
                </a:cubicBezTo>
                <a:lnTo>
                  <a:pt x="712796" y="2614779"/>
                </a:lnTo>
                <a:lnTo>
                  <a:pt x="697701" y="2600020"/>
                </a:lnTo>
                <a:cubicBezTo>
                  <a:pt x="697743" y="2598787"/>
                  <a:pt x="697784" y="2597555"/>
                  <a:pt x="697823" y="2596321"/>
                </a:cubicBezTo>
                <a:lnTo>
                  <a:pt x="679645" y="2572602"/>
                </a:lnTo>
                <a:lnTo>
                  <a:pt x="680789" y="2571831"/>
                </a:lnTo>
                <a:cubicBezTo>
                  <a:pt x="682946" y="2569560"/>
                  <a:pt x="683757" y="2566863"/>
                  <a:pt x="681771" y="2563200"/>
                </a:cubicBezTo>
                <a:cubicBezTo>
                  <a:pt x="705290" y="2562299"/>
                  <a:pt x="688388" y="2558438"/>
                  <a:pt x="680456" y="2547723"/>
                </a:cubicBezTo>
                <a:cubicBezTo>
                  <a:pt x="679482" y="2534148"/>
                  <a:pt x="677183" y="2493617"/>
                  <a:pt x="675922" y="2481749"/>
                </a:cubicBezTo>
                <a:lnTo>
                  <a:pt x="672894" y="2476509"/>
                </a:lnTo>
                <a:lnTo>
                  <a:pt x="673143" y="2476297"/>
                </a:lnTo>
                <a:cubicBezTo>
                  <a:pt x="673152" y="2474932"/>
                  <a:pt x="672405" y="2473126"/>
                  <a:pt x="670567" y="2470561"/>
                </a:cubicBezTo>
                <a:lnTo>
                  <a:pt x="667369" y="2466951"/>
                </a:lnTo>
                <a:lnTo>
                  <a:pt x="661495" y="2456785"/>
                </a:lnTo>
                <a:cubicBezTo>
                  <a:pt x="661510" y="2455387"/>
                  <a:pt x="661525" y="2453987"/>
                  <a:pt x="661540" y="2452588"/>
                </a:cubicBezTo>
                <a:lnTo>
                  <a:pt x="664540" y="2449913"/>
                </a:lnTo>
                <a:lnTo>
                  <a:pt x="663581" y="2449129"/>
                </a:lnTo>
                <a:cubicBezTo>
                  <a:pt x="653014" y="2444453"/>
                  <a:pt x="642406" y="2445872"/>
                  <a:pt x="663129" y="2426579"/>
                </a:cubicBezTo>
                <a:cubicBezTo>
                  <a:pt x="643271" y="2414167"/>
                  <a:pt x="657229" y="2404769"/>
                  <a:pt x="650205" y="2379928"/>
                </a:cubicBezTo>
                <a:cubicBezTo>
                  <a:pt x="634911" y="2374359"/>
                  <a:pt x="634260" y="2365346"/>
                  <a:pt x="638008" y="2354824"/>
                </a:cubicBezTo>
                <a:cubicBezTo>
                  <a:pt x="621083" y="2334576"/>
                  <a:pt x="620949" y="2310146"/>
                  <a:pt x="609851" y="2284299"/>
                </a:cubicBezTo>
                <a:lnTo>
                  <a:pt x="585585" y="2155739"/>
                </a:lnTo>
                <a:lnTo>
                  <a:pt x="581391" y="2152892"/>
                </a:lnTo>
                <a:cubicBezTo>
                  <a:pt x="578821" y="2150768"/>
                  <a:pt x="577525" y="2149149"/>
                  <a:pt x="577083" y="2147807"/>
                </a:cubicBezTo>
                <a:lnTo>
                  <a:pt x="577251" y="2147544"/>
                </a:lnTo>
                <a:lnTo>
                  <a:pt x="546845" y="2085601"/>
                </a:lnTo>
                <a:cubicBezTo>
                  <a:pt x="538270" y="2073917"/>
                  <a:pt x="486356" y="1955894"/>
                  <a:pt x="470837" y="1931362"/>
                </a:cubicBezTo>
                <a:lnTo>
                  <a:pt x="428154" y="1657167"/>
                </a:lnTo>
                <a:lnTo>
                  <a:pt x="392797" y="1510175"/>
                </a:lnTo>
                <a:cubicBezTo>
                  <a:pt x="380165" y="1504446"/>
                  <a:pt x="369910" y="1451095"/>
                  <a:pt x="372847" y="1440507"/>
                </a:cubicBezTo>
                <a:cubicBezTo>
                  <a:pt x="369015" y="1433783"/>
                  <a:pt x="338503" y="1376212"/>
                  <a:pt x="344479" y="1367690"/>
                </a:cubicBezTo>
                <a:cubicBezTo>
                  <a:pt x="332264" y="1342150"/>
                  <a:pt x="321736" y="1310521"/>
                  <a:pt x="299558" y="1287266"/>
                </a:cubicBezTo>
                <a:cubicBezTo>
                  <a:pt x="277380" y="1264010"/>
                  <a:pt x="259203" y="1269909"/>
                  <a:pt x="243216" y="1249403"/>
                </a:cubicBezTo>
                <a:cubicBezTo>
                  <a:pt x="227230" y="1228898"/>
                  <a:pt x="218454" y="1166841"/>
                  <a:pt x="203639" y="1164232"/>
                </a:cubicBezTo>
                <a:cubicBezTo>
                  <a:pt x="192352" y="1144923"/>
                  <a:pt x="198158" y="1133798"/>
                  <a:pt x="169195" y="1087898"/>
                </a:cubicBezTo>
                <a:cubicBezTo>
                  <a:pt x="139228" y="1002950"/>
                  <a:pt x="140891" y="969630"/>
                  <a:pt x="98775" y="910071"/>
                </a:cubicBezTo>
                <a:cubicBezTo>
                  <a:pt x="45025" y="831068"/>
                  <a:pt x="34038" y="817468"/>
                  <a:pt x="43820" y="712632"/>
                </a:cubicBezTo>
                <a:cubicBezTo>
                  <a:pt x="34816" y="659496"/>
                  <a:pt x="43273" y="613587"/>
                  <a:pt x="44748" y="591246"/>
                </a:cubicBezTo>
                <a:lnTo>
                  <a:pt x="36767" y="546725"/>
                </a:lnTo>
                <a:cubicBezTo>
                  <a:pt x="36093" y="528360"/>
                  <a:pt x="35418" y="509996"/>
                  <a:pt x="34744" y="491632"/>
                </a:cubicBezTo>
                <a:cubicBezTo>
                  <a:pt x="34670" y="458441"/>
                  <a:pt x="29296" y="473054"/>
                  <a:pt x="29222" y="439863"/>
                </a:cubicBezTo>
                <a:cubicBezTo>
                  <a:pt x="29152" y="439762"/>
                  <a:pt x="2578" y="397168"/>
                  <a:pt x="2507" y="397065"/>
                </a:cubicBezTo>
                <a:cubicBezTo>
                  <a:pt x="-7796" y="385479"/>
                  <a:pt x="17492" y="336832"/>
                  <a:pt x="9810" y="317232"/>
                </a:cubicBezTo>
                <a:lnTo>
                  <a:pt x="25323" y="268841"/>
                </a:lnTo>
                <a:cubicBezTo>
                  <a:pt x="20582" y="241406"/>
                  <a:pt x="55391" y="238509"/>
                  <a:pt x="50278" y="195107"/>
                </a:cubicBezTo>
                <a:cubicBezTo>
                  <a:pt x="49891" y="157638"/>
                  <a:pt x="41873" y="124837"/>
                  <a:pt x="47653" y="93413"/>
                </a:cubicBezTo>
                <a:cubicBezTo>
                  <a:pt x="41389" y="80245"/>
                  <a:pt x="38874" y="67990"/>
                  <a:pt x="48323" y="56668"/>
                </a:cubicBezTo>
                <a:cubicBezTo>
                  <a:pt x="46028" y="30349"/>
                  <a:pt x="37896" y="18658"/>
                  <a:pt x="38423" y="5323"/>
                </a:cubicBezTo>
                <a:lnTo>
                  <a:pt x="39875" y="1"/>
                </a:lnTo>
                <a:close/>
              </a:path>
            </a:pathLst>
          </a:custGeom>
        </p:spPr>
      </p:pic>
      <p:sp>
        <p:nvSpPr>
          <p:cNvPr id="2" name="Titel 1">
            <a:extLst>
              <a:ext uri="{FF2B5EF4-FFF2-40B4-BE49-F238E27FC236}">
                <a16:creationId xmlns:a16="http://schemas.microsoft.com/office/drawing/2014/main" id="{8116C0F1-94B5-4E72-797B-70A524FB6F18}"/>
              </a:ext>
            </a:extLst>
          </p:cNvPr>
          <p:cNvSpPr>
            <a:spLocks noGrp="1"/>
          </p:cNvSpPr>
          <p:nvPr>
            <p:ph type="ctrTitle"/>
          </p:nvPr>
        </p:nvSpPr>
        <p:spPr>
          <a:xfrm>
            <a:off x="661916" y="2852381"/>
            <a:ext cx="3161940" cy="2640247"/>
          </a:xfrm>
        </p:spPr>
        <p:txBody>
          <a:bodyPr>
            <a:normAutofit/>
          </a:bodyPr>
          <a:lstStyle/>
          <a:p>
            <a:pPr algn="l"/>
            <a:r>
              <a:rPr lang="da-DK" sz="3600">
                <a:solidFill>
                  <a:schemeClr val="tx1">
                    <a:lumMod val="85000"/>
                    <a:lumOff val="15000"/>
                  </a:schemeClr>
                </a:solidFill>
              </a:rPr>
              <a:t>Phishing</a:t>
            </a:r>
          </a:p>
        </p:txBody>
      </p:sp>
      <p:sp>
        <p:nvSpPr>
          <p:cNvPr id="3" name="Undertitel 2">
            <a:extLst>
              <a:ext uri="{FF2B5EF4-FFF2-40B4-BE49-F238E27FC236}">
                <a16:creationId xmlns:a16="http://schemas.microsoft.com/office/drawing/2014/main" id="{D4074DCC-FF2E-0956-9CE0-38A350EFAF17}"/>
              </a:ext>
            </a:extLst>
          </p:cNvPr>
          <p:cNvSpPr>
            <a:spLocks noGrp="1"/>
          </p:cNvSpPr>
          <p:nvPr>
            <p:ph type="subTitle" idx="1"/>
          </p:nvPr>
        </p:nvSpPr>
        <p:spPr>
          <a:xfrm>
            <a:off x="661915" y="5676901"/>
            <a:ext cx="3306089" cy="665802"/>
          </a:xfrm>
        </p:spPr>
        <p:txBody>
          <a:bodyPr vert="horz" lIns="91440" tIns="45720" rIns="91440" bIns="45720" rtlCol="0">
            <a:normAutofit/>
          </a:bodyPr>
          <a:lstStyle/>
          <a:p>
            <a:pPr algn="l"/>
            <a:r>
              <a:rPr lang="da-DK" sz="1600">
                <a:solidFill>
                  <a:schemeClr val="tx1">
                    <a:lumMod val="85000"/>
                    <a:lumOff val="15000"/>
                  </a:schemeClr>
                </a:solidFill>
              </a:rPr>
              <a:t>Gruppe 5</a:t>
            </a:r>
          </a:p>
        </p:txBody>
      </p:sp>
      <p:pic>
        <p:nvPicPr>
          <p:cNvPr id="6" name="Billede 5" descr="Unpacking Phishing Scams: Spotify Phishing Scam | Deployus">
            <a:extLst>
              <a:ext uri="{FF2B5EF4-FFF2-40B4-BE49-F238E27FC236}">
                <a16:creationId xmlns:a16="http://schemas.microsoft.com/office/drawing/2014/main" id="{41E3BF37-48BA-56D3-167B-9192983C6698}"/>
              </a:ext>
            </a:extLst>
          </p:cNvPr>
          <p:cNvPicPr>
            <a:picLocks noChangeAspect="1"/>
          </p:cNvPicPr>
          <p:nvPr/>
        </p:nvPicPr>
        <p:blipFill>
          <a:blip r:embed="rId3"/>
          <a:stretch>
            <a:fillRect/>
          </a:stretch>
        </p:blipFill>
        <p:spPr>
          <a:xfrm>
            <a:off x="665297" y="583771"/>
            <a:ext cx="1975711" cy="4114798"/>
          </a:xfrm>
          <a:prstGeom prst="rect">
            <a:avLst/>
          </a:prstGeom>
        </p:spPr>
      </p:pic>
    </p:spTree>
    <p:extLst>
      <p:ext uri="{BB962C8B-B14F-4D97-AF65-F5344CB8AC3E}">
        <p14:creationId xmlns:p14="http://schemas.microsoft.com/office/powerpoint/2010/main" val="31837413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hhj_eaaa_clolor">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hhj_eaaa_clolor" id="{CF20907C-8C5B-4B6A-8770-B7B39DD0EA72}" vid="{9F9E0729-24BE-40D5-A7E1-140C7D7C39F6}"/>
    </a:ext>
  </a:extLst>
</a:theme>
</file>

<file path=ppt/theme/theme2.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2ab3b100-03f7-4950-ab93-53133cf5802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kument" ma:contentTypeID="0x010100FE527BAD215B414A9E1B0F42094B246A" ma:contentTypeVersion="5" ma:contentTypeDescription="Opret et nyt dokument." ma:contentTypeScope="" ma:versionID="4510495ed306faeeea15d653c329b1e0">
  <xsd:schema xmlns:xsd="http://www.w3.org/2001/XMLSchema" xmlns:xs="http://www.w3.org/2001/XMLSchema" xmlns:p="http://schemas.microsoft.com/office/2006/metadata/properties" xmlns:ns3="2ab3b100-03f7-4950-ab93-53133cf58025" targetNamespace="http://schemas.microsoft.com/office/2006/metadata/properties" ma:root="true" ma:fieldsID="1fd9501a6286edbdf57c4aa5bb8d1b45" ns3:_="">
    <xsd:import namespace="2ab3b100-03f7-4950-ab93-53133cf58025"/>
    <xsd:element name="properties">
      <xsd:complexType>
        <xsd:sequence>
          <xsd:element name="documentManagement">
            <xsd:complexType>
              <xsd:all>
                <xsd:element ref="ns3:MediaServiceDateTaken" minOccurs="0"/>
                <xsd:element ref="ns3:MediaServiceMetadata" minOccurs="0"/>
                <xsd:element ref="ns3:MediaServiceFastMetadata" minOccurs="0"/>
                <xsd:element ref="ns3:MediaServiceSearchProperties"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ab3b100-03f7-4950-ab93-53133cf58025" elementFormDefault="qualified">
    <xsd:import namespace="http://schemas.microsoft.com/office/2006/documentManagement/types"/>
    <xsd:import namespace="http://schemas.microsoft.com/office/infopath/2007/PartnerControls"/>
    <xsd:element name="MediaServiceDateTaken" ma:index="8" nillable="true" ma:displayName="MediaServiceDateTaken" ma:hidden="true" ma:indexed="true" ma:internalName="MediaServiceDateTaken" ma:readOnly="true">
      <xsd:simpleType>
        <xsd:restriction base="dms:Text"/>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element name="MediaServiceSearchProperties" ma:index="11" nillable="true" ma:displayName="MediaServiceSearchProperties" ma:hidden="true" ma:internalName="MediaServiceSearchProperties" ma:readOnly="true">
      <xsd:simpleType>
        <xsd:restriction base="dms:Note"/>
      </xsd:simpleType>
    </xsd:element>
    <xsd:element name="_activity" ma:index="12" nillable="true" ma:displayName="_activity" ma:hidden="true" ma:internalName="_activity">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dhol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460273C-4E34-4C92-BF30-951660ED5372}">
  <ds:schemaRefs>
    <ds:schemaRef ds:uri="http://schemas.microsoft.com/office/2006/metadata/properties"/>
    <ds:schemaRef ds:uri="http://purl.org/dc/elements/1.1/"/>
    <ds:schemaRef ds:uri="http://schemas.microsoft.com/office/2006/documentManagement/types"/>
    <ds:schemaRef ds:uri="http://schemas.openxmlformats.org/package/2006/metadata/core-properties"/>
    <ds:schemaRef ds:uri="http://schemas.microsoft.com/office/infopath/2007/PartnerControls"/>
    <ds:schemaRef ds:uri="http://purl.org/dc/terms/"/>
    <ds:schemaRef ds:uri="2ab3b100-03f7-4950-ab93-53133cf58025"/>
    <ds:schemaRef ds:uri="http://www.w3.org/XML/1998/namespace"/>
    <ds:schemaRef ds:uri="http://purl.org/dc/dcmitype/"/>
  </ds:schemaRefs>
</ds:datastoreItem>
</file>

<file path=customXml/itemProps2.xml><?xml version="1.0" encoding="utf-8"?>
<ds:datastoreItem xmlns:ds="http://schemas.openxmlformats.org/officeDocument/2006/customXml" ds:itemID="{D535F6EA-3AC4-4B89-94BA-289BA81FCC03}">
  <ds:schemaRefs>
    <ds:schemaRef ds:uri="2ab3b100-03f7-4950-ab93-53133cf5802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CEB01227-28E0-42F4-950D-00E7C54D22C2}">
  <ds:schemaRefs>
    <ds:schemaRef ds:uri="http://schemas.microsoft.com/sharepoint/v3/contenttype/forms"/>
  </ds:schemaRefs>
</ds:datastoreItem>
</file>

<file path=docMetadata/LabelInfo.xml><?xml version="1.0" encoding="utf-8"?>
<clbl:labelList xmlns:clbl="http://schemas.microsoft.com/office/2020/mipLabelMetadata">
  <clbl:label id="{1b29427a-4ed3-4f0e-a3ff-ced1342f64ac}" enabled="0" method="" siteId="{1b29427a-4ed3-4f0e-a3ff-ced1342f64ac}" removed="1"/>
</clbl:labelList>
</file>

<file path=docProps/app.xml><?xml version="1.0" encoding="utf-8"?>
<Properties xmlns="http://schemas.openxmlformats.org/officeDocument/2006/extended-properties" xmlns:vt="http://schemas.openxmlformats.org/officeDocument/2006/docPropsVTypes">
  <TotalTime>166</TotalTime>
  <Words>2257</Words>
  <Application>Microsoft Office PowerPoint</Application>
  <PresentationFormat>Widescreen</PresentationFormat>
  <Paragraphs>276</Paragraphs>
  <Slides>29</Slides>
  <Notes>1</Notes>
  <HiddenSlides>0</HiddenSlides>
  <MMClips>0</MMClips>
  <ScaleCrop>false</ScaleCrop>
  <HeadingPairs>
    <vt:vector size="6" baseType="variant">
      <vt:variant>
        <vt:lpstr>Benyttede skrifttyper</vt:lpstr>
      </vt:variant>
      <vt:variant>
        <vt:i4>12</vt:i4>
      </vt:variant>
      <vt:variant>
        <vt:lpstr>Tema</vt:lpstr>
      </vt:variant>
      <vt:variant>
        <vt:i4>2</vt:i4>
      </vt:variant>
      <vt:variant>
        <vt:lpstr>Slidetitler</vt:lpstr>
      </vt:variant>
      <vt:variant>
        <vt:i4>29</vt:i4>
      </vt:variant>
    </vt:vector>
  </HeadingPairs>
  <TitlesOfParts>
    <vt:vector size="43" baseType="lpstr">
      <vt:lpstr>Amasis MT Pro</vt:lpstr>
      <vt:lpstr>Aptos</vt:lpstr>
      <vt:lpstr>Aptos Display</vt:lpstr>
      <vt:lpstr>Arial</vt:lpstr>
      <vt:lpstr>Arial,Sans-Serif</vt:lpstr>
      <vt:lpstr>Calibri</vt:lpstr>
      <vt:lpstr>Calibri Light</vt:lpstr>
      <vt:lpstr>Cascadia Code</vt:lpstr>
      <vt:lpstr>Courier New</vt:lpstr>
      <vt:lpstr>Lucida Sans</vt:lpstr>
      <vt:lpstr>Times New Roman</vt:lpstr>
      <vt:lpstr>Wingdings</vt:lpstr>
      <vt:lpstr>hhj_eaaa_clolor</vt:lpstr>
      <vt:lpstr>Office Theme</vt:lpstr>
      <vt:lpstr>PowerPoint-præsentation</vt:lpstr>
      <vt:lpstr>DDOS (Distributed Denial Of Service)</vt:lpstr>
      <vt:lpstr>Hvad er forbyggende tiltag til denne type angreb?</vt:lpstr>
      <vt:lpstr>Hvordan kan virksomheden håndtere angreb af denne type?</vt:lpstr>
      <vt:lpstr>PowerPoint-præsentation</vt:lpstr>
      <vt:lpstr>PowerPoint-præsentation</vt:lpstr>
      <vt:lpstr>PowerPoint-præsentation</vt:lpstr>
      <vt:lpstr>PowerPoint-præsentation</vt:lpstr>
      <vt:lpstr>Phishing</vt:lpstr>
      <vt:lpstr>Phishing</vt:lpstr>
      <vt:lpstr>Phishing</vt:lpstr>
      <vt:lpstr>Forebyggende tiltag mod phishing angreb</vt:lpstr>
      <vt:lpstr>Hvordan kan virksomheden håndtere angreb af denne type?</vt:lpstr>
      <vt:lpstr>PowerPoint-præsentation</vt:lpstr>
      <vt:lpstr>Beskrivelse af ”Ransomware”</vt:lpstr>
      <vt:lpstr>Hvad er forbyggende tiltag til denne type angreb?</vt:lpstr>
      <vt:lpstr>Hvordan kan virksomheden håndtere angreb af Ransomware?</vt:lpstr>
      <vt:lpstr>PowerPoint-præsentation</vt:lpstr>
      <vt:lpstr>Logning</vt:lpstr>
      <vt:lpstr>Hvad er forbyggende tiltag til denne type angreb?</vt:lpstr>
      <vt:lpstr>Hvordan kan virksomheden håndtere angreb af denne type?</vt:lpstr>
      <vt:lpstr>PowerPoint-præsentation</vt:lpstr>
      <vt:lpstr>Beskrivelse af adfærdsindsatser (Awareness træning)</vt:lpstr>
      <vt:lpstr>Hvad er forbyggende tiltag til denne type angreb?</vt:lpstr>
      <vt:lpstr>Hvordan kan virksomheden håndtere angreb af denne type?</vt:lpstr>
      <vt:lpstr>PowerPoint-præsentation</vt:lpstr>
      <vt:lpstr>Beskrivelse af ”Mobil Sikkerhed”</vt:lpstr>
      <vt:lpstr>Hvad er forbyggende tiltag til denne type angreb?</vt:lpstr>
      <vt:lpstr>Hvordan kan virksomheden håndtere angreb af denne type?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Frank Elkær (adjunkt – frae@eaaa.dk)</dc:creator>
  <cp:lastModifiedBy>Frank Elkær (adjunkt – frae@eaaa.dk)</cp:lastModifiedBy>
  <cp:revision>1</cp:revision>
  <dcterms:created xsi:type="dcterms:W3CDTF">2025-10-31T12:02:22Z</dcterms:created>
  <dcterms:modified xsi:type="dcterms:W3CDTF">2025-11-11T15:04:16Z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0x010100FE527BAD215B414A9E1B0F42094B246A</vt:lpwstr>
  </property>
</Properties>
</file>